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5"/>
  </p:notesMasterIdLst>
  <p:sldIdLst>
    <p:sldId id="273" r:id="rId3"/>
    <p:sldId id="274" r:id="rId4"/>
    <p:sldId id="275" r:id="rId5"/>
    <p:sldId id="276" r:id="rId6"/>
    <p:sldId id="277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412"/>
    <a:srgbClr val="D5A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66" autoAdjust="0"/>
  </p:normalViewPr>
  <p:slideViewPr>
    <p:cSldViewPr>
      <p:cViewPr>
        <p:scale>
          <a:sx n="95" d="100"/>
          <a:sy n="95" d="100"/>
        </p:scale>
        <p:origin x="-58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1483-D0A1-464D-8D46-6031B768B002}" type="datetimeFigureOut">
              <a:rPr lang="zh-TW" altLang="en-US" smtClean="0"/>
              <a:t>2021/6/3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2F39-9C65-42D4-B598-EC0B05B96E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54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抹香鯨吃的廢棄塑膠在哪裡?</a:t>
            </a:r>
            <a:b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海中的垃圾會隨著洋流在全球的海洋中移動，越來越多的垃圾在海中匯集形成了垃圾帶。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塑膠產品從製造、使用然後丟棄，生命結束！這樣一直線的模式叫做「線性」。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我們平時做好回收工作，再度使用這些資源，就可以延長它們的生命，垃圾量也會減少。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所以今天想要給大家一個新的觀念就是「循環」經濟，也就是「零廢棄物」。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不只是塑膠，回收來的各種資源都可以完全被利用，不再是過去人們眼中的垃圾。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但依照現在的技術，我們還沒有辦法100%將所有的產品都重新分解回原料，即使剛剛介紹1-7號的塑膠，都各自有不同的特性，需要不同的技術去處理，花費許多金錢。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來看看台灣有那些塑膠循環的例子吧！</a:t>
            </a:r>
            <a:endParaRPr/>
          </a:p>
        </p:txBody>
      </p:sp>
      <p:sp>
        <p:nvSpPr>
          <p:cNvPr id="564" name="Google Shape;56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〈呼應學習單：問題４－塑膠資源回收〉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大愛感恩科技，將寶特瓶經過清洗、回收、挑選後製成寶特紗，在將抽成紗的材料製成救災用的毛毯、機能衣、或是相關的產品。將寶特瓶進行了再利用。</a:t>
            </a:r>
            <a:endParaRPr/>
          </a:p>
        </p:txBody>
      </p:sp>
      <p:sp>
        <p:nvSpPr>
          <p:cNvPr id="588" name="Google Shape;58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〈呼應學習單：問題４－塑膠資源回收〉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宜蘭的不垃圾場，將收集整理過後的海洋廢棄物、商店及家庭廢棄物，藉由藝術設計、塑膠再生機等的再製，賦予這些廢棄物們新的生命。例如製成環保提袋、花籃、刀柄等等。</a:t>
            </a:r>
            <a:endParaRPr/>
          </a:p>
        </p:txBody>
      </p:sp>
      <p:sp>
        <p:nvSpPr>
          <p:cNvPr id="597" name="Google Shape;59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〈呼應學習單：問題４－塑膠資源回收〉</a:t>
            </a:r>
            <a:b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大豐環保科技在台灣有多個資源回收站，回收各式各樣的廢棄物，其中回收的廢棄塑膠一樣會經過清洗、挑選，最後經由機器製成再生的塑膠原料。這些再生的塑膠原料將製成其他的產品，減少新原料的使用。</a:t>
            </a:r>
            <a:endParaRPr/>
          </a:p>
        </p:txBody>
      </p:sp>
      <p:sp>
        <p:nvSpPr>
          <p:cNvPr id="608" name="Google Shape;60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因此，在達到「零廢棄物」目標之前，各位能做的是先想想如何減少使用生活中的塑膠製品。</a:t>
            </a:r>
            <a:endParaRPr/>
          </a:p>
        </p:txBody>
      </p:sp>
      <p:sp>
        <p:nvSpPr>
          <p:cNvPr id="619" name="Google Shape;6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這裡有五張照片，都是我們日常生活中很容易看到的畫面。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請針對照片內容，分組討論哪些是塑膠製品或一次性物品。想想除了使用後回收，有沒有其他替代方式？</a:t>
            </a:r>
            <a:endParaRPr/>
          </a:p>
        </p:txBody>
      </p:sp>
      <p:sp>
        <p:nvSpPr>
          <p:cNvPr id="625" name="Google Shape;62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跟家人去市場賣菜…</a:t>
            </a:r>
            <a:endParaRPr/>
          </a:p>
        </p:txBody>
      </p:sp>
      <p:sp>
        <p:nvSpPr>
          <p:cNvPr id="637" name="Google Shape;63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到自助餐去買便當…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買杯飲料清涼解渴…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當我拿到的飲料是這樣時…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這是加勒比海海面上的漂浮垃圾垃圾。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潛水地點也是充滿了大量的塑膠垃圾，生活在海中的生物們，會開心嗎？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在購買乾糧零嘴...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無包裝商店：臺北三時生活實驗室、新北三重 Unpackaged. U、新北板橋</a:t>
            </a: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零居、</a:t>
            </a:r>
            <a:r>
              <a:rPr lang="zh-TW"/>
              <a:t>新北貢寮狸和禾小穀倉、臺中大里家務室、臺南</a:t>
            </a:r>
            <a:r>
              <a:rPr lang="zh-TW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富穀樂糧行、</a:t>
            </a:r>
            <a:r>
              <a:rPr lang="zh-TW"/>
              <a:t>宜蘭飛魚食染...</a:t>
            </a:r>
            <a:endParaRPr/>
          </a:p>
        </p:txBody>
      </p:sp>
      <p:sp>
        <p:nvSpPr>
          <p:cNvPr id="673" name="Google Shape;67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透過今天的分享，我們總結3個可以身體力行的循環方法。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請大家重新檢視自己每天使用到的物品，有哪些是你用過一次就丟的？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試著想看看替代方案，思考能重複利用的方式，延長它被使用的時間。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最好的方式是從源頭減量，減少使用這些塑膠製品，還給大自然乾淨的環境。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在循環理念中，環境中沒有廢棄物，只有擺錯位置的資源。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「零廢棄」是我們生活的最終目標，也是保護環境的最好方法！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同學們有沒有參加過淨灘？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從去年台灣淨灘統計資料可以知道，海灘上的廢棄物有92%都是塑膠做的，而且約7成都跟我們的飲食有關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大家推測看看，與飲食有關，數量最多的又是什麼東西？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位居第一的是寶特瓶，再來是塑膠瓶蓋。</a:t>
            </a:r>
            <a:br>
              <a:rPr lang="zh-TW"/>
            </a:br>
            <a:r>
              <a:rPr lang="zh-TW"/>
              <a:t>與2019年相比，寶特瓶與塑膠瓶蓋都多出5000多件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吸管跟塑膠袋、免洗餐具、外帶飲料杯都是海洋常見的塑膠垃圾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這些是我們肉眼看的見的廢棄垃圾。那我們看不見的呢？</a:t>
            </a:r>
            <a:endParaRPr/>
          </a:p>
        </p:txBody>
      </p:sp>
      <p:sp>
        <p:nvSpPr>
          <p:cNvPr id="506" name="Google Shape;50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請同學猜猜照片中是什麼東西呢？是洗衣粉嗎？還是小串珠？其實它們是肉眼不容易發現的「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塑膠</a:t>
            </a:r>
            <a:r>
              <a:rPr lang="zh-TW" alt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微粒</a:t>
            </a:r>
            <a:r>
              <a:rPr lang="en-US" altLang="zh-TW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zh-TW" altLang="en-US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柔珠</a:t>
            </a:r>
            <a:r>
              <a:rPr lang="en-US" altLang="zh-TW" sz="12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」</a:t>
            </a: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喔！使用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含</a:t>
            </a:r>
            <a:r>
              <a:rPr lang="zh-TW" alt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塑膠微粒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的</a:t>
            </a: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清潔劑，因為無法被廢水處理場過濾所以會流入海中，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加上</a:t>
            </a:r>
            <a:r>
              <a:rPr lang="zh-TW" alt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微粒</a:t>
            </a:r>
            <a:r>
              <a:rPr lang="zh-TW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容易</a:t>
            </a: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吸附有害物質，各式各樣的海洋生物吃入這些吸滿有害物質的物質，我們再吃下海鮮，你覺得下場會是什麼呢？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除了</a:t>
            </a:r>
            <a:r>
              <a:rPr lang="zh-TW" alt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本身添加塑膠微粒的清潔產品</a:t>
            </a: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，塑膠</a:t>
            </a:r>
            <a:r>
              <a:rPr lang="zh-TW" alt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製品</a:t>
            </a: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不</a:t>
            </a: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容易分解，但在經過日曬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氧化</a:t>
            </a:r>
            <a:r>
              <a:rPr lang="zh-TW" alt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也</a:t>
            </a: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</a:t>
            </a: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慢慢碎裂成小碎片或更小的塑膠微粒，它們一樣佈滿在海洋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裡</a:t>
            </a:r>
            <a:r>
              <a:rPr lang="zh-TW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dirty="0"/>
          </a:p>
        </p:txBody>
      </p:sp>
      <p:sp>
        <p:nvSpPr>
          <p:cNvPr id="512" name="Google Shape;5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這些塑膠微粒就會殘存在海洋生物的身體裡，當我們食用海鮮時，也代表著這些塑膠微粒將透過食物鏈，進到人體內。</a:t>
            </a:r>
            <a:endParaRPr/>
          </a:p>
        </p:txBody>
      </p:sp>
      <p:sp>
        <p:nvSpPr>
          <p:cNvPr id="523" name="Google Shape;52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既然我們都知道這些東西會破壞環境，也傷害野生動物那我們要如何減少環境中的塑膠垃圾呢？</a:t>
            </a:r>
            <a:endParaRPr/>
          </a:p>
        </p:txBody>
      </p:sp>
      <p:sp>
        <p:nvSpPr>
          <p:cNvPr id="531" name="Google Shape;5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〈呼應學習單：問題３－塑膠特性、問題４－塑膠資源回收〉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因為我們的生活習慣，讓塑膠製品以非常快的速度被丟棄。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首先，我們應該每天將手邊使用過的塑膠做好回收，讓它可以循環再利用，減少垃圾量。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老師帶著看1~7號的案例：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1號PET韌性佳、重量輕，透明好設計，最常看到被用來裝汽水、醬油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2、4號是半透明、耐腐蝕、耐酸鹼的PE，一般2號會盛裝清潔劑、藥罐、牛奶罐；4號會製作塑膠袋、保鮮膜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3號PVC，可塑性高！可以製成保鮮膜、雞蛋盒，但高溫下會釋出致癌物，燃燒易產生戴奧辛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5號PP，硬度高、耐高溫，是唯一可放進微波爐的塑料。可以製成微波容器、環保杯、豆漿瓶、瓶蓋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6號PS會做成保麗龍餐具、泡麵碗、冰淇淋杯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7號other：回收處理較困難。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大家只要記得，有回收標誌的物品都可以回收。如果沒有回收標誌，就檢查有沒有塑膠編號，有的話清洗乾淨後一樣可回收。</a:t>
            </a:r>
            <a:endParaRPr/>
          </a:p>
        </p:txBody>
      </p:sp>
      <p:sp>
        <p:nvSpPr>
          <p:cNvPr id="544" name="Google Shape;5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請問，我們平常所使用到的塑膠這麼多，那是不是我只要做好資源回收，對環境就不再造成任何影響呢？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ex.回收的寶特瓶如果要再當成原料製作再生寶特瓶，仍需要額外加70%的新料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ex.有些複合性的塑膠產品是不能回收的，像是塑膠玩具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所以更好的方式，是減少使用這些「一次性」的塑膠製品</a:t>
            </a:r>
            <a:endParaRPr/>
          </a:p>
        </p:txBody>
      </p:sp>
      <p:sp>
        <p:nvSpPr>
          <p:cNvPr id="552" name="Google Shape;5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 altLang="zh-TW"/>
              <a:p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64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45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33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92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 rot="5400000">
            <a:off x="5350074" y="1467447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1"/>
          </p:nvPr>
        </p:nvSpPr>
        <p:spPr>
          <a:xfrm rot="5400000">
            <a:off x="1349575" y="-447078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96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54"/>
          <p:cNvGrpSpPr/>
          <p:nvPr/>
        </p:nvGrpSpPr>
        <p:grpSpPr>
          <a:xfrm rot="10800000" flipH="1">
            <a:off x="697690" y="-15685"/>
            <a:ext cx="701294" cy="997619"/>
            <a:chOff x="8412163" y="1649413"/>
            <a:chExt cx="1909762" cy="2865439"/>
          </a:xfrm>
        </p:grpSpPr>
        <p:sp>
          <p:nvSpPr>
            <p:cNvPr id="96" name="Google Shape;96;p54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4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4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4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4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4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4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4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4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4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4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4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4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4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4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4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4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4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4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4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4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4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4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4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4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4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4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4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4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4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4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4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4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4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4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4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4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4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4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4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4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4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4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4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4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4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4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4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4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4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4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4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4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4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4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4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4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4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4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4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4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4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4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4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4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4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4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4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4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4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4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4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4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4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4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4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4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4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4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4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4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4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4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4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4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4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4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4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4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4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4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4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4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4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4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4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4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4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4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4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4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4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4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4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4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grpSp>
        <p:nvGrpSpPr>
          <p:cNvPr id="208" name="Google Shape;208;p55"/>
          <p:cNvGrpSpPr/>
          <p:nvPr/>
        </p:nvGrpSpPr>
        <p:grpSpPr>
          <a:xfrm rot="10800000" flipH="1">
            <a:off x="278003" y="1"/>
            <a:ext cx="701294" cy="997619"/>
            <a:chOff x="8412163" y="1649413"/>
            <a:chExt cx="1909762" cy="2865439"/>
          </a:xfrm>
        </p:grpSpPr>
        <p:sp>
          <p:nvSpPr>
            <p:cNvPr id="209" name="Google Shape;209;p55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5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5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5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5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5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5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5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5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5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5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5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5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5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5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5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5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5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5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5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5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5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5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5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5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5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5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5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5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5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5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5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5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5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5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5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5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5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5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5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5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5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5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5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5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5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5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5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5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5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5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5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5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5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5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5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5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5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5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5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5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5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5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5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5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5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5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5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5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5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5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5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5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5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5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5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5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5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5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5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5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5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5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5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5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5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5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5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5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5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5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5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5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5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5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5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5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5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538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97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758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42" name="Google Shape;42;p4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5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01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关于我们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40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5248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48" name="Google Shape;48;p4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02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研究综述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687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54" name="Google Shape;54;p4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7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03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研究过程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91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60" name="Google Shape;60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3" y="123825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8"/>
          <p:cNvSpPr txBox="1"/>
          <p:nvPr/>
        </p:nvSpPr>
        <p:spPr>
          <a:xfrm>
            <a:off x="842963" y="214097"/>
            <a:ext cx="183127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04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研究结论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589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34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226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91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11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3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57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54"/>
          <p:cNvGrpSpPr/>
          <p:nvPr/>
        </p:nvGrpSpPr>
        <p:grpSpPr>
          <a:xfrm rot="10800000" flipH="1">
            <a:off x="697690" y="-15686"/>
            <a:ext cx="701294" cy="997619"/>
            <a:chOff x="8412163" y="1649413"/>
            <a:chExt cx="1909762" cy="2865439"/>
          </a:xfrm>
        </p:grpSpPr>
        <p:sp>
          <p:nvSpPr>
            <p:cNvPr id="96" name="Google Shape;96;p54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4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4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4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4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4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4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4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4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4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4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4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4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4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4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4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4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4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4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4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4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4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4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4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4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4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4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4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4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4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4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4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4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4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4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4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4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4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4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4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4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4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4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4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4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4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4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4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4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4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4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4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4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4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4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4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4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4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4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4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4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4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4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4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4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4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4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4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4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4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4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4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4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4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4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4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4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4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4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4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4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4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4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4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4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4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4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4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4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4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4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4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4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4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4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4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4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4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4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4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4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4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4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4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4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4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4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4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0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>
  <p:cSld name="1_仅标题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grpSp>
        <p:nvGrpSpPr>
          <p:cNvPr id="208" name="Google Shape;208;p55"/>
          <p:cNvGrpSpPr/>
          <p:nvPr/>
        </p:nvGrpSpPr>
        <p:grpSpPr>
          <a:xfrm rot="10800000" flipH="1">
            <a:off x="278003" y="0"/>
            <a:ext cx="701294" cy="997619"/>
            <a:chOff x="8412163" y="1649413"/>
            <a:chExt cx="1909762" cy="2865439"/>
          </a:xfrm>
        </p:grpSpPr>
        <p:sp>
          <p:nvSpPr>
            <p:cNvPr id="209" name="Google Shape;209;p55"/>
            <p:cNvSpPr/>
            <p:nvPr/>
          </p:nvSpPr>
          <p:spPr>
            <a:xfrm>
              <a:off x="9121775" y="3165476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1"/>
                  </a:moveTo>
                  <a:cubicBezTo>
                    <a:pt x="1" y="4"/>
                    <a:pt x="2" y="0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5"/>
            <p:cNvSpPr/>
            <p:nvPr/>
          </p:nvSpPr>
          <p:spPr>
            <a:xfrm>
              <a:off x="8896350" y="2154238"/>
              <a:ext cx="922337" cy="1030288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48" y="266"/>
                  </a:moveTo>
                  <a:cubicBezTo>
                    <a:pt x="144" y="256"/>
                    <a:pt x="154" y="248"/>
                    <a:pt x="155" y="239"/>
                  </a:cubicBezTo>
                  <a:cubicBezTo>
                    <a:pt x="156" y="238"/>
                    <a:pt x="157" y="241"/>
                    <a:pt x="158" y="239"/>
                  </a:cubicBezTo>
                  <a:cubicBezTo>
                    <a:pt x="160" y="229"/>
                    <a:pt x="170" y="220"/>
                    <a:pt x="180" y="214"/>
                  </a:cubicBezTo>
                  <a:cubicBezTo>
                    <a:pt x="180" y="215"/>
                    <a:pt x="180" y="215"/>
                    <a:pt x="180" y="215"/>
                  </a:cubicBezTo>
                  <a:cubicBezTo>
                    <a:pt x="182" y="214"/>
                    <a:pt x="182" y="211"/>
                    <a:pt x="183" y="210"/>
                  </a:cubicBezTo>
                  <a:cubicBezTo>
                    <a:pt x="184" y="210"/>
                    <a:pt x="183" y="211"/>
                    <a:pt x="184" y="211"/>
                  </a:cubicBezTo>
                  <a:cubicBezTo>
                    <a:pt x="183" y="209"/>
                    <a:pt x="186" y="207"/>
                    <a:pt x="186" y="206"/>
                  </a:cubicBezTo>
                  <a:cubicBezTo>
                    <a:pt x="187" y="206"/>
                    <a:pt x="188" y="207"/>
                    <a:pt x="189" y="206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188" y="199"/>
                    <a:pt x="195" y="199"/>
                    <a:pt x="196" y="194"/>
                  </a:cubicBezTo>
                  <a:cubicBezTo>
                    <a:pt x="197" y="194"/>
                    <a:pt x="196" y="195"/>
                    <a:pt x="197" y="195"/>
                  </a:cubicBezTo>
                  <a:cubicBezTo>
                    <a:pt x="200" y="188"/>
                    <a:pt x="207" y="181"/>
                    <a:pt x="210" y="174"/>
                  </a:cubicBezTo>
                  <a:cubicBezTo>
                    <a:pt x="211" y="174"/>
                    <a:pt x="211" y="175"/>
                    <a:pt x="212" y="175"/>
                  </a:cubicBezTo>
                  <a:cubicBezTo>
                    <a:pt x="211" y="174"/>
                    <a:pt x="212" y="171"/>
                    <a:pt x="213" y="169"/>
                  </a:cubicBezTo>
                  <a:cubicBezTo>
                    <a:pt x="215" y="169"/>
                    <a:pt x="214" y="165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5" y="162"/>
                    <a:pt x="219" y="162"/>
                    <a:pt x="217" y="160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7" y="158"/>
                    <a:pt x="221" y="157"/>
                    <a:pt x="221" y="155"/>
                  </a:cubicBezTo>
                  <a:cubicBezTo>
                    <a:pt x="220" y="155"/>
                    <a:pt x="220" y="155"/>
                    <a:pt x="220" y="155"/>
                  </a:cubicBezTo>
                  <a:cubicBezTo>
                    <a:pt x="220" y="154"/>
                    <a:pt x="222" y="153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3" y="149"/>
                    <a:pt x="224" y="147"/>
                    <a:pt x="222" y="147"/>
                  </a:cubicBezTo>
                  <a:cubicBezTo>
                    <a:pt x="224" y="146"/>
                    <a:pt x="222" y="150"/>
                    <a:pt x="225" y="149"/>
                  </a:cubicBezTo>
                  <a:cubicBezTo>
                    <a:pt x="226" y="138"/>
                    <a:pt x="228" y="128"/>
                    <a:pt x="228" y="117"/>
                  </a:cubicBezTo>
                  <a:cubicBezTo>
                    <a:pt x="229" y="116"/>
                    <a:pt x="229" y="115"/>
                    <a:pt x="230" y="115"/>
                  </a:cubicBezTo>
                  <a:cubicBezTo>
                    <a:pt x="229" y="114"/>
                    <a:pt x="229" y="111"/>
                    <a:pt x="228" y="110"/>
                  </a:cubicBezTo>
                  <a:cubicBezTo>
                    <a:pt x="228" y="110"/>
                    <a:pt x="229" y="109"/>
                    <a:pt x="229" y="109"/>
                  </a:cubicBezTo>
                  <a:cubicBezTo>
                    <a:pt x="229" y="106"/>
                    <a:pt x="226" y="107"/>
                    <a:pt x="227" y="104"/>
                  </a:cubicBezTo>
                  <a:cubicBezTo>
                    <a:pt x="228" y="105"/>
                    <a:pt x="228" y="105"/>
                    <a:pt x="229" y="105"/>
                  </a:cubicBezTo>
                  <a:cubicBezTo>
                    <a:pt x="227" y="103"/>
                    <a:pt x="227" y="101"/>
                    <a:pt x="226" y="99"/>
                  </a:cubicBezTo>
                  <a:cubicBezTo>
                    <a:pt x="226" y="99"/>
                    <a:pt x="227" y="100"/>
                    <a:pt x="227" y="100"/>
                  </a:cubicBezTo>
                  <a:cubicBezTo>
                    <a:pt x="225" y="98"/>
                    <a:pt x="227" y="95"/>
                    <a:pt x="225" y="93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27" y="90"/>
                    <a:pt x="224" y="93"/>
                    <a:pt x="224" y="91"/>
                  </a:cubicBezTo>
                  <a:cubicBezTo>
                    <a:pt x="225" y="91"/>
                    <a:pt x="225" y="91"/>
                    <a:pt x="226" y="91"/>
                  </a:cubicBezTo>
                  <a:cubicBezTo>
                    <a:pt x="223" y="89"/>
                    <a:pt x="222" y="84"/>
                    <a:pt x="221" y="82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20" y="79"/>
                    <a:pt x="220" y="76"/>
                    <a:pt x="218" y="74"/>
                  </a:cubicBezTo>
                  <a:cubicBezTo>
                    <a:pt x="218" y="72"/>
                    <a:pt x="220" y="73"/>
                    <a:pt x="219" y="70"/>
                  </a:cubicBezTo>
                  <a:cubicBezTo>
                    <a:pt x="217" y="71"/>
                    <a:pt x="215" y="66"/>
                    <a:pt x="214" y="69"/>
                  </a:cubicBezTo>
                  <a:cubicBezTo>
                    <a:pt x="213" y="66"/>
                    <a:pt x="212" y="62"/>
                    <a:pt x="210" y="61"/>
                  </a:cubicBezTo>
                  <a:cubicBezTo>
                    <a:pt x="212" y="62"/>
                    <a:pt x="212" y="59"/>
                    <a:pt x="213" y="60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15" y="58"/>
                    <a:pt x="214" y="60"/>
                    <a:pt x="215" y="59"/>
                  </a:cubicBezTo>
                  <a:cubicBezTo>
                    <a:pt x="214" y="58"/>
                    <a:pt x="212" y="55"/>
                    <a:pt x="212" y="55"/>
                  </a:cubicBezTo>
                  <a:cubicBezTo>
                    <a:pt x="209" y="54"/>
                    <a:pt x="206" y="54"/>
                    <a:pt x="204" y="51"/>
                  </a:cubicBezTo>
                  <a:cubicBezTo>
                    <a:pt x="205" y="52"/>
                    <a:pt x="205" y="49"/>
                    <a:pt x="206" y="50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9" y="48"/>
                    <a:pt x="201" y="47"/>
                    <a:pt x="200" y="47"/>
                  </a:cubicBezTo>
                  <a:cubicBezTo>
                    <a:pt x="199" y="47"/>
                    <a:pt x="199" y="47"/>
                    <a:pt x="198" y="47"/>
                  </a:cubicBezTo>
                  <a:cubicBezTo>
                    <a:pt x="198" y="46"/>
                    <a:pt x="195" y="44"/>
                    <a:pt x="196" y="42"/>
                  </a:cubicBezTo>
                  <a:cubicBezTo>
                    <a:pt x="196" y="41"/>
                    <a:pt x="197" y="43"/>
                    <a:pt x="197" y="42"/>
                  </a:cubicBezTo>
                  <a:cubicBezTo>
                    <a:pt x="196" y="40"/>
                    <a:pt x="195" y="41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0" y="37"/>
                    <a:pt x="190" y="39"/>
                  </a:cubicBezTo>
                  <a:cubicBezTo>
                    <a:pt x="191" y="40"/>
                    <a:pt x="191" y="38"/>
                    <a:pt x="192" y="39"/>
                  </a:cubicBezTo>
                  <a:cubicBezTo>
                    <a:pt x="190" y="40"/>
                    <a:pt x="188" y="38"/>
                    <a:pt x="187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6" y="36"/>
                    <a:pt x="183" y="35"/>
                    <a:pt x="180" y="34"/>
                  </a:cubicBezTo>
                  <a:cubicBezTo>
                    <a:pt x="179" y="35"/>
                    <a:pt x="182" y="33"/>
                    <a:pt x="182" y="34"/>
                  </a:cubicBezTo>
                  <a:cubicBezTo>
                    <a:pt x="180" y="31"/>
                    <a:pt x="175" y="31"/>
                    <a:pt x="173" y="28"/>
                  </a:cubicBezTo>
                  <a:cubicBezTo>
                    <a:pt x="173" y="28"/>
                    <a:pt x="172" y="30"/>
                    <a:pt x="173" y="29"/>
                  </a:cubicBezTo>
                  <a:cubicBezTo>
                    <a:pt x="171" y="28"/>
                    <a:pt x="172" y="27"/>
                    <a:pt x="170" y="27"/>
                  </a:cubicBezTo>
                  <a:cubicBezTo>
                    <a:pt x="171" y="26"/>
                    <a:pt x="169" y="27"/>
                    <a:pt x="168" y="26"/>
                  </a:cubicBezTo>
                  <a:cubicBezTo>
                    <a:pt x="167" y="27"/>
                    <a:pt x="168" y="26"/>
                    <a:pt x="169" y="26"/>
                  </a:cubicBezTo>
                  <a:cubicBezTo>
                    <a:pt x="167" y="26"/>
                    <a:pt x="160" y="24"/>
                    <a:pt x="157" y="22"/>
                  </a:cubicBezTo>
                  <a:cubicBezTo>
                    <a:pt x="157" y="23"/>
                    <a:pt x="154" y="24"/>
                    <a:pt x="153" y="23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3" y="21"/>
                    <a:pt x="151" y="22"/>
                    <a:pt x="151" y="20"/>
                  </a:cubicBezTo>
                  <a:cubicBezTo>
                    <a:pt x="149" y="21"/>
                    <a:pt x="159" y="21"/>
                    <a:pt x="156" y="22"/>
                  </a:cubicBezTo>
                  <a:cubicBezTo>
                    <a:pt x="156" y="20"/>
                    <a:pt x="152" y="23"/>
                    <a:pt x="153" y="21"/>
                  </a:cubicBezTo>
                  <a:cubicBezTo>
                    <a:pt x="151" y="21"/>
                    <a:pt x="149" y="22"/>
                    <a:pt x="148" y="20"/>
                  </a:cubicBezTo>
                  <a:cubicBezTo>
                    <a:pt x="148" y="20"/>
                    <a:pt x="150" y="18"/>
                    <a:pt x="148" y="18"/>
                  </a:cubicBezTo>
                  <a:cubicBezTo>
                    <a:pt x="146" y="18"/>
                    <a:pt x="147" y="18"/>
                    <a:pt x="145" y="18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3" y="20"/>
                    <a:pt x="142" y="18"/>
                    <a:pt x="142" y="20"/>
                  </a:cubicBezTo>
                  <a:cubicBezTo>
                    <a:pt x="142" y="19"/>
                    <a:pt x="138" y="20"/>
                    <a:pt x="139" y="18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9" y="16"/>
                    <a:pt x="138" y="18"/>
                    <a:pt x="137" y="18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20"/>
                    <a:pt x="134" y="17"/>
                    <a:pt x="132" y="18"/>
                  </a:cubicBezTo>
                  <a:cubicBezTo>
                    <a:pt x="130" y="17"/>
                    <a:pt x="126" y="18"/>
                    <a:pt x="125" y="16"/>
                  </a:cubicBezTo>
                  <a:cubicBezTo>
                    <a:pt x="124" y="17"/>
                    <a:pt x="122" y="18"/>
                    <a:pt x="120" y="17"/>
                  </a:cubicBezTo>
                  <a:cubicBezTo>
                    <a:pt x="120" y="17"/>
                    <a:pt x="121" y="17"/>
                    <a:pt x="121" y="16"/>
                  </a:cubicBezTo>
                  <a:cubicBezTo>
                    <a:pt x="120" y="15"/>
                    <a:pt x="119" y="16"/>
                    <a:pt x="118" y="16"/>
                  </a:cubicBezTo>
                  <a:cubicBezTo>
                    <a:pt x="119" y="16"/>
                    <a:pt x="116" y="15"/>
                    <a:pt x="114" y="14"/>
                  </a:cubicBezTo>
                  <a:cubicBezTo>
                    <a:pt x="113" y="15"/>
                    <a:pt x="113" y="16"/>
                    <a:pt x="113" y="17"/>
                  </a:cubicBezTo>
                  <a:cubicBezTo>
                    <a:pt x="111" y="15"/>
                    <a:pt x="108" y="19"/>
                    <a:pt x="106" y="17"/>
                  </a:cubicBezTo>
                  <a:cubicBezTo>
                    <a:pt x="107" y="16"/>
                    <a:pt x="109" y="15"/>
                    <a:pt x="107" y="15"/>
                  </a:cubicBezTo>
                  <a:cubicBezTo>
                    <a:pt x="105" y="12"/>
                    <a:pt x="104" y="17"/>
                    <a:pt x="101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1" y="17"/>
                    <a:pt x="99" y="20"/>
                    <a:pt x="99" y="18"/>
                  </a:cubicBezTo>
                  <a:cubicBezTo>
                    <a:pt x="98" y="19"/>
                    <a:pt x="96" y="18"/>
                    <a:pt x="96" y="20"/>
                  </a:cubicBezTo>
                  <a:cubicBezTo>
                    <a:pt x="92" y="19"/>
                    <a:pt x="87" y="24"/>
                    <a:pt x="83" y="21"/>
                  </a:cubicBezTo>
                  <a:cubicBezTo>
                    <a:pt x="83" y="21"/>
                    <a:pt x="81" y="22"/>
                    <a:pt x="82" y="22"/>
                  </a:cubicBezTo>
                  <a:cubicBezTo>
                    <a:pt x="84" y="23"/>
                    <a:pt x="83" y="21"/>
                    <a:pt x="84" y="22"/>
                  </a:cubicBezTo>
                  <a:cubicBezTo>
                    <a:pt x="83" y="22"/>
                    <a:pt x="83" y="23"/>
                    <a:pt x="83" y="23"/>
                  </a:cubicBezTo>
                  <a:cubicBezTo>
                    <a:pt x="82" y="23"/>
                    <a:pt x="81" y="23"/>
                    <a:pt x="82" y="21"/>
                  </a:cubicBezTo>
                  <a:cubicBezTo>
                    <a:pt x="78" y="21"/>
                    <a:pt x="80" y="26"/>
                    <a:pt x="77" y="27"/>
                  </a:cubicBezTo>
                  <a:cubicBezTo>
                    <a:pt x="76" y="26"/>
                    <a:pt x="76" y="26"/>
                    <a:pt x="75" y="26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2" y="29"/>
                    <a:pt x="72" y="27"/>
                    <a:pt x="71" y="26"/>
                  </a:cubicBezTo>
                  <a:cubicBezTo>
                    <a:pt x="70" y="27"/>
                    <a:pt x="69" y="27"/>
                    <a:pt x="69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8" y="29"/>
                    <a:pt x="66" y="29"/>
                    <a:pt x="66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4" y="30"/>
                    <a:pt x="64" y="31"/>
                  </a:cubicBezTo>
                  <a:cubicBezTo>
                    <a:pt x="65" y="31"/>
                    <a:pt x="66" y="31"/>
                    <a:pt x="67" y="31"/>
                  </a:cubicBezTo>
                  <a:cubicBezTo>
                    <a:pt x="67" y="32"/>
                    <a:pt x="66" y="32"/>
                    <a:pt x="65" y="33"/>
                  </a:cubicBezTo>
                  <a:cubicBezTo>
                    <a:pt x="65" y="32"/>
                    <a:pt x="63" y="33"/>
                    <a:pt x="62" y="34"/>
                  </a:cubicBezTo>
                  <a:cubicBezTo>
                    <a:pt x="61" y="34"/>
                    <a:pt x="62" y="36"/>
                    <a:pt x="62" y="36"/>
                  </a:cubicBezTo>
                  <a:cubicBezTo>
                    <a:pt x="61" y="35"/>
                    <a:pt x="60" y="37"/>
                    <a:pt x="60" y="35"/>
                  </a:cubicBezTo>
                  <a:cubicBezTo>
                    <a:pt x="60" y="35"/>
                    <a:pt x="61" y="36"/>
                    <a:pt x="61" y="35"/>
                  </a:cubicBezTo>
                  <a:cubicBezTo>
                    <a:pt x="60" y="35"/>
                    <a:pt x="60" y="33"/>
                    <a:pt x="59" y="35"/>
                  </a:cubicBezTo>
                  <a:cubicBezTo>
                    <a:pt x="58" y="37"/>
                    <a:pt x="61" y="37"/>
                    <a:pt x="59" y="38"/>
                  </a:cubicBezTo>
                  <a:cubicBezTo>
                    <a:pt x="59" y="37"/>
                    <a:pt x="59" y="37"/>
                    <a:pt x="59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5" y="40"/>
                    <a:pt x="55" y="42"/>
                  </a:cubicBezTo>
                  <a:cubicBezTo>
                    <a:pt x="55" y="43"/>
                    <a:pt x="53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0" y="45"/>
                    <a:pt x="50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49" y="46"/>
                    <a:pt x="48" y="48"/>
                    <a:pt x="48" y="49"/>
                  </a:cubicBezTo>
                  <a:cubicBezTo>
                    <a:pt x="46" y="50"/>
                    <a:pt x="44" y="46"/>
                    <a:pt x="44" y="49"/>
                  </a:cubicBezTo>
                  <a:cubicBezTo>
                    <a:pt x="43" y="50"/>
                    <a:pt x="44" y="52"/>
                    <a:pt x="45" y="52"/>
                  </a:cubicBezTo>
                  <a:cubicBezTo>
                    <a:pt x="42" y="54"/>
                    <a:pt x="42" y="58"/>
                    <a:pt x="39" y="59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4"/>
                    <a:pt x="35" y="70"/>
                    <a:pt x="31" y="72"/>
                  </a:cubicBezTo>
                  <a:cubicBezTo>
                    <a:pt x="31" y="71"/>
                    <a:pt x="30" y="71"/>
                    <a:pt x="29" y="71"/>
                  </a:cubicBezTo>
                  <a:cubicBezTo>
                    <a:pt x="30" y="73"/>
                    <a:pt x="27" y="72"/>
                    <a:pt x="29" y="73"/>
                  </a:cubicBezTo>
                  <a:cubicBezTo>
                    <a:pt x="30" y="73"/>
                    <a:pt x="31" y="74"/>
                    <a:pt x="32" y="73"/>
                  </a:cubicBezTo>
                  <a:cubicBezTo>
                    <a:pt x="31" y="75"/>
                    <a:pt x="29" y="79"/>
                    <a:pt x="28" y="80"/>
                  </a:cubicBezTo>
                  <a:cubicBezTo>
                    <a:pt x="28" y="80"/>
                    <a:pt x="29" y="81"/>
                    <a:pt x="29" y="81"/>
                  </a:cubicBezTo>
                  <a:cubicBezTo>
                    <a:pt x="27" y="80"/>
                    <a:pt x="26" y="82"/>
                    <a:pt x="26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6"/>
                    <a:pt x="27" y="86"/>
                    <a:pt x="26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9"/>
                    <a:pt x="26" y="92"/>
                    <a:pt x="24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3" y="96"/>
                    <a:pt x="24" y="95"/>
                  </a:cubicBezTo>
                  <a:cubicBezTo>
                    <a:pt x="22" y="98"/>
                    <a:pt x="22" y="100"/>
                    <a:pt x="20" y="100"/>
                  </a:cubicBezTo>
                  <a:cubicBezTo>
                    <a:pt x="22" y="106"/>
                    <a:pt x="21" y="113"/>
                    <a:pt x="21" y="119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19" y="120"/>
                    <a:pt x="21" y="119"/>
                    <a:pt x="21" y="120"/>
                  </a:cubicBezTo>
                  <a:cubicBezTo>
                    <a:pt x="20" y="120"/>
                    <a:pt x="19" y="121"/>
                    <a:pt x="18" y="120"/>
                  </a:cubicBezTo>
                  <a:cubicBezTo>
                    <a:pt x="17" y="122"/>
                    <a:pt x="20" y="123"/>
                    <a:pt x="20" y="124"/>
                  </a:cubicBezTo>
                  <a:cubicBezTo>
                    <a:pt x="21" y="125"/>
                    <a:pt x="19" y="123"/>
                    <a:pt x="21" y="124"/>
                  </a:cubicBezTo>
                  <a:cubicBezTo>
                    <a:pt x="21" y="124"/>
                    <a:pt x="20" y="127"/>
                    <a:pt x="22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8" y="130"/>
                    <a:pt x="16" y="125"/>
                    <a:pt x="14" y="126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2" y="129"/>
                    <a:pt x="12" y="124"/>
                    <a:pt x="11" y="128"/>
                  </a:cubicBezTo>
                  <a:cubicBezTo>
                    <a:pt x="12" y="129"/>
                    <a:pt x="15" y="130"/>
                    <a:pt x="16" y="129"/>
                  </a:cubicBezTo>
                  <a:cubicBezTo>
                    <a:pt x="16" y="132"/>
                    <a:pt x="20" y="130"/>
                    <a:pt x="20" y="133"/>
                  </a:cubicBezTo>
                  <a:cubicBezTo>
                    <a:pt x="19" y="134"/>
                    <a:pt x="19" y="131"/>
                    <a:pt x="18" y="131"/>
                  </a:cubicBezTo>
                  <a:cubicBezTo>
                    <a:pt x="17" y="133"/>
                    <a:pt x="19" y="134"/>
                    <a:pt x="19" y="135"/>
                  </a:cubicBezTo>
                  <a:cubicBezTo>
                    <a:pt x="19" y="134"/>
                    <a:pt x="21" y="135"/>
                    <a:pt x="22" y="136"/>
                  </a:cubicBezTo>
                  <a:cubicBezTo>
                    <a:pt x="21" y="137"/>
                    <a:pt x="20" y="135"/>
                    <a:pt x="20" y="137"/>
                  </a:cubicBezTo>
                  <a:cubicBezTo>
                    <a:pt x="21" y="137"/>
                    <a:pt x="22" y="139"/>
                    <a:pt x="23" y="137"/>
                  </a:cubicBezTo>
                  <a:cubicBezTo>
                    <a:pt x="25" y="138"/>
                    <a:pt x="23" y="140"/>
                    <a:pt x="24" y="140"/>
                  </a:cubicBezTo>
                  <a:cubicBezTo>
                    <a:pt x="23" y="141"/>
                    <a:pt x="20" y="139"/>
                    <a:pt x="20" y="141"/>
                  </a:cubicBezTo>
                  <a:cubicBezTo>
                    <a:pt x="21" y="141"/>
                    <a:pt x="23" y="144"/>
                    <a:pt x="25" y="142"/>
                  </a:cubicBezTo>
                  <a:cubicBezTo>
                    <a:pt x="25" y="143"/>
                    <a:pt x="23" y="143"/>
                    <a:pt x="22" y="143"/>
                  </a:cubicBezTo>
                  <a:cubicBezTo>
                    <a:pt x="22" y="145"/>
                    <a:pt x="26" y="145"/>
                    <a:pt x="2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5" y="147"/>
                    <a:pt x="24" y="148"/>
                    <a:pt x="24" y="149"/>
                  </a:cubicBezTo>
                  <a:cubicBezTo>
                    <a:pt x="24" y="150"/>
                    <a:pt x="27" y="151"/>
                    <a:pt x="25" y="152"/>
                  </a:cubicBezTo>
                  <a:cubicBezTo>
                    <a:pt x="25" y="152"/>
                    <a:pt x="26" y="155"/>
                    <a:pt x="27" y="153"/>
                  </a:cubicBezTo>
                  <a:cubicBezTo>
                    <a:pt x="27" y="151"/>
                    <a:pt x="25" y="152"/>
                    <a:pt x="27" y="150"/>
                  </a:cubicBezTo>
                  <a:cubicBezTo>
                    <a:pt x="26" y="152"/>
                    <a:pt x="28" y="153"/>
                    <a:pt x="29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9" y="156"/>
                    <a:pt x="30" y="156"/>
                  </a:cubicBezTo>
                  <a:cubicBezTo>
                    <a:pt x="30" y="155"/>
                    <a:pt x="29" y="156"/>
                    <a:pt x="29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8"/>
                    <a:pt x="29" y="158"/>
                    <a:pt x="30" y="160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29" y="159"/>
                    <a:pt x="28" y="160"/>
                    <a:pt x="29" y="161"/>
                  </a:cubicBezTo>
                  <a:cubicBezTo>
                    <a:pt x="30" y="161"/>
                    <a:pt x="32" y="161"/>
                    <a:pt x="33" y="161"/>
                  </a:cubicBezTo>
                  <a:cubicBezTo>
                    <a:pt x="34" y="162"/>
                    <a:pt x="32" y="162"/>
                    <a:pt x="34" y="163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0" y="164"/>
                    <a:pt x="31" y="166"/>
                  </a:cubicBezTo>
                  <a:cubicBezTo>
                    <a:pt x="32" y="167"/>
                    <a:pt x="34" y="167"/>
                    <a:pt x="34" y="165"/>
                  </a:cubicBezTo>
                  <a:cubicBezTo>
                    <a:pt x="34" y="166"/>
                    <a:pt x="34" y="168"/>
                    <a:pt x="33" y="168"/>
                  </a:cubicBezTo>
                  <a:cubicBezTo>
                    <a:pt x="34" y="169"/>
                    <a:pt x="34" y="167"/>
                    <a:pt x="36" y="168"/>
                  </a:cubicBezTo>
                  <a:cubicBezTo>
                    <a:pt x="35" y="169"/>
                    <a:pt x="35" y="172"/>
                    <a:pt x="35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0" y="173"/>
                    <a:pt x="32" y="175"/>
                    <a:pt x="30" y="175"/>
                  </a:cubicBezTo>
                  <a:cubicBezTo>
                    <a:pt x="30" y="176"/>
                    <a:pt x="31" y="177"/>
                    <a:pt x="32" y="177"/>
                  </a:cubicBezTo>
                  <a:cubicBezTo>
                    <a:pt x="33" y="174"/>
                    <a:pt x="36" y="178"/>
                    <a:pt x="38" y="176"/>
                  </a:cubicBezTo>
                  <a:cubicBezTo>
                    <a:pt x="41" y="179"/>
                    <a:pt x="34" y="181"/>
                    <a:pt x="39" y="182"/>
                  </a:cubicBezTo>
                  <a:cubicBezTo>
                    <a:pt x="39" y="181"/>
                    <a:pt x="42" y="182"/>
                    <a:pt x="40" y="180"/>
                  </a:cubicBezTo>
                  <a:cubicBezTo>
                    <a:pt x="41" y="182"/>
                    <a:pt x="43" y="180"/>
                    <a:pt x="44" y="183"/>
                  </a:cubicBezTo>
                  <a:cubicBezTo>
                    <a:pt x="42" y="182"/>
                    <a:pt x="42" y="186"/>
                    <a:pt x="39" y="185"/>
                  </a:cubicBezTo>
                  <a:cubicBezTo>
                    <a:pt x="40" y="184"/>
                    <a:pt x="39" y="183"/>
                    <a:pt x="39" y="183"/>
                  </a:cubicBezTo>
                  <a:cubicBezTo>
                    <a:pt x="38" y="184"/>
                    <a:pt x="36" y="184"/>
                    <a:pt x="37" y="186"/>
                  </a:cubicBezTo>
                  <a:cubicBezTo>
                    <a:pt x="38" y="187"/>
                    <a:pt x="39" y="188"/>
                    <a:pt x="40" y="188"/>
                  </a:cubicBezTo>
                  <a:cubicBezTo>
                    <a:pt x="42" y="187"/>
                    <a:pt x="39" y="186"/>
                    <a:pt x="41" y="186"/>
                  </a:cubicBezTo>
                  <a:cubicBezTo>
                    <a:pt x="43" y="188"/>
                    <a:pt x="41" y="189"/>
                    <a:pt x="44" y="189"/>
                  </a:cubicBezTo>
                  <a:cubicBezTo>
                    <a:pt x="43" y="188"/>
                    <a:pt x="44" y="187"/>
                    <a:pt x="45" y="186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6" y="191"/>
                    <a:pt x="48" y="188"/>
                    <a:pt x="49" y="190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6" y="193"/>
                    <a:pt x="46" y="188"/>
                    <a:pt x="44" y="190"/>
                  </a:cubicBezTo>
                  <a:cubicBezTo>
                    <a:pt x="45" y="192"/>
                    <a:pt x="46" y="192"/>
                    <a:pt x="47" y="194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4"/>
                    <a:pt x="43" y="196"/>
                    <a:pt x="46" y="198"/>
                  </a:cubicBezTo>
                  <a:cubicBezTo>
                    <a:pt x="48" y="198"/>
                    <a:pt x="47" y="197"/>
                    <a:pt x="48" y="197"/>
                  </a:cubicBezTo>
                  <a:cubicBezTo>
                    <a:pt x="50" y="200"/>
                    <a:pt x="52" y="200"/>
                    <a:pt x="53" y="202"/>
                  </a:cubicBezTo>
                  <a:cubicBezTo>
                    <a:pt x="51" y="202"/>
                    <a:pt x="54" y="205"/>
                    <a:pt x="51" y="204"/>
                  </a:cubicBezTo>
                  <a:cubicBezTo>
                    <a:pt x="52" y="203"/>
                    <a:pt x="49" y="198"/>
                    <a:pt x="47" y="198"/>
                  </a:cubicBezTo>
                  <a:cubicBezTo>
                    <a:pt x="46" y="201"/>
                    <a:pt x="46" y="196"/>
                    <a:pt x="44" y="197"/>
                  </a:cubicBezTo>
                  <a:cubicBezTo>
                    <a:pt x="45" y="199"/>
                    <a:pt x="43" y="200"/>
                    <a:pt x="42" y="201"/>
                  </a:cubicBezTo>
                  <a:cubicBezTo>
                    <a:pt x="42" y="202"/>
                    <a:pt x="43" y="202"/>
                    <a:pt x="43" y="202"/>
                  </a:cubicBezTo>
                  <a:cubicBezTo>
                    <a:pt x="45" y="202"/>
                    <a:pt x="44" y="201"/>
                    <a:pt x="46" y="200"/>
                  </a:cubicBezTo>
                  <a:cubicBezTo>
                    <a:pt x="47" y="203"/>
                    <a:pt x="49" y="205"/>
                    <a:pt x="51" y="206"/>
                  </a:cubicBezTo>
                  <a:cubicBezTo>
                    <a:pt x="51" y="207"/>
                    <a:pt x="49" y="208"/>
                    <a:pt x="48" y="207"/>
                  </a:cubicBezTo>
                  <a:cubicBezTo>
                    <a:pt x="50" y="209"/>
                    <a:pt x="52" y="213"/>
                    <a:pt x="53" y="216"/>
                  </a:cubicBezTo>
                  <a:cubicBezTo>
                    <a:pt x="54" y="213"/>
                    <a:pt x="55" y="219"/>
                    <a:pt x="57" y="217"/>
                  </a:cubicBezTo>
                  <a:cubicBezTo>
                    <a:pt x="56" y="215"/>
                    <a:pt x="57" y="213"/>
                    <a:pt x="58" y="213"/>
                  </a:cubicBezTo>
                  <a:cubicBezTo>
                    <a:pt x="59" y="214"/>
                    <a:pt x="57" y="214"/>
                    <a:pt x="57" y="214"/>
                  </a:cubicBezTo>
                  <a:cubicBezTo>
                    <a:pt x="59" y="215"/>
                    <a:pt x="56" y="217"/>
                    <a:pt x="59" y="218"/>
                  </a:cubicBezTo>
                  <a:cubicBezTo>
                    <a:pt x="57" y="215"/>
                    <a:pt x="56" y="218"/>
                    <a:pt x="54" y="219"/>
                  </a:cubicBezTo>
                  <a:cubicBezTo>
                    <a:pt x="56" y="220"/>
                    <a:pt x="53" y="219"/>
                    <a:pt x="54" y="221"/>
                  </a:cubicBezTo>
                  <a:cubicBezTo>
                    <a:pt x="56" y="223"/>
                    <a:pt x="58" y="225"/>
                    <a:pt x="59" y="227"/>
                  </a:cubicBezTo>
                  <a:cubicBezTo>
                    <a:pt x="59" y="231"/>
                    <a:pt x="63" y="235"/>
                    <a:pt x="63" y="238"/>
                  </a:cubicBezTo>
                  <a:cubicBezTo>
                    <a:pt x="63" y="240"/>
                    <a:pt x="61" y="239"/>
                    <a:pt x="61" y="241"/>
                  </a:cubicBezTo>
                  <a:cubicBezTo>
                    <a:pt x="61" y="243"/>
                    <a:pt x="62" y="239"/>
                    <a:pt x="62" y="242"/>
                  </a:cubicBezTo>
                  <a:cubicBezTo>
                    <a:pt x="62" y="242"/>
                    <a:pt x="62" y="242"/>
                    <a:pt x="62" y="242"/>
                  </a:cubicBezTo>
                  <a:cubicBezTo>
                    <a:pt x="63" y="243"/>
                    <a:pt x="62" y="247"/>
                    <a:pt x="65" y="247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8"/>
                    <a:pt x="63" y="248"/>
                    <a:pt x="64" y="248"/>
                  </a:cubicBezTo>
                  <a:cubicBezTo>
                    <a:pt x="63" y="248"/>
                    <a:pt x="62" y="249"/>
                    <a:pt x="62" y="248"/>
                  </a:cubicBezTo>
                  <a:cubicBezTo>
                    <a:pt x="60" y="251"/>
                    <a:pt x="63" y="252"/>
                    <a:pt x="63" y="254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6" y="255"/>
                    <a:pt x="65" y="258"/>
                    <a:pt x="66" y="261"/>
                  </a:cubicBezTo>
                  <a:cubicBezTo>
                    <a:pt x="64" y="261"/>
                    <a:pt x="64" y="261"/>
                    <a:pt x="64" y="261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2"/>
                    <a:pt x="63" y="264"/>
                    <a:pt x="64" y="265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59"/>
                    <a:pt x="62" y="262"/>
                    <a:pt x="64" y="261"/>
                  </a:cubicBezTo>
                  <a:cubicBezTo>
                    <a:pt x="65" y="260"/>
                    <a:pt x="64" y="257"/>
                    <a:pt x="63" y="257"/>
                  </a:cubicBezTo>
                  <a:cubicBezTo>
                    <a:pt x="63" y="258"/>
                    <a:pt x="63" y="258"/>
                    <a:pt x="64" y="259"/>
                  </a:cubicBezTo>
                  <a:cubicBezTo>
                    <a:pt x="62" y="259"/>
                    <a:pt x="62" y="258"/>
                    <a:pt x="60" y="257"/>
                  </a:cubicBezTo>
                  <a:cubicBezTo>
                    <a:pt x="60" y="258"/>
                    <a:pt x="60" y="259"/>
                    <a:pt x="61" y="259"/>
                  </a:cubicBezTo>
                  <a:cubicBezTo>
                    <a:pt x="60" y="258"/>
                    <a:pt x="59" y="257"/>
                    <a:pt x="59" y="255"/>
                  </a:cubicBezTo>
                  <a:cubicBezTo>
                    <a:pt x="60" y="256"/>
                    <a:pt x="60" y="254"/>
                    <a:pt x="60" y="254"/>
                  </a:cubicBezTo>
                  <a:cubicBezTo>
                    <a:pt x="59" y="254"/>
                    <a:pt x="58" y="253"/>
                    <a:pt x="58" y="251"/>
                  </a:cubicBezTo>
                  <a:cubicBezTo>
                    <a:pt x="60" y="249"/>
                    <a:pt x="56" y="247"/>
                    <a:pt x="56" y="244"/>
                  </a:cubicBezTo>
                  <a:cubicBezTo>
                    <a:pt x="57" y="245"/>
                    <a:pt x="59" y="246"/>
                    <a:pt x="60" y="247"/>
                  </a:cubicBezTo>
                  <a:cubicBezTo>
                    <a:pt x="61" y="245"/>
                    <a:pt x="60" y="245"/>
                    <a:pt x="60" y="243"/>
                  </a:cubicBezTo>
                  <a:cubicBezTo>
                    <a:pt x="59" y="243"/>
                    <a:pt x="57" y="243"/>
                    <a:pt x="55" y="241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5" y="239"/>
                    <a:pt x="54" y="240"/>
                    <a:pt x="53" y="237"/>
                  </a:cubicBezTo>
                  <a:cubicBezTo>
                    <a:pt x="52" y="233"/>
                    <a:pt x="50" y="229"/>
                    <a:pt x="49" y="226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47" y="225"/>
                    <a:pt x="46" y="220"/>
                    <a:pt x="44" y="219"/>
                  </a:cubicBezTo>
                  <a:cubicBezTo>
                    <a:pt x="43" y="214"/>
                    <a:pt x="39" y="211"/>
                    <a:pt x="40" y="208"/>
                  </a:cubicBezTo>
                  <a:cubicBezTo>
                    <a:pt x="35" y="202"/>
                    <a:pt x="31" y="197"/>
                    <a:pt x="28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28" y="189"/>
                    <a:pt x="30" y="189"/>
                    <a:pt x="30" y="188"/>
                  </a:cubicBezTo>
                  <a:cubicBezTo>
                    <a:pt x="29" y="190"/>
                    <a:pt x="27" y="187"/>
                    <a:pt x="26" y="187"/>
                  </a:cubicBezTo>
                  <a:cubicBezTo>
                    <a:pt x="25" y="183"/>
                    <a:pt x="22" y="179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5"/>
                    <a:pt x="17" y="170"/>
                    <a:pt x="16" y="167"/>
                  </a:cubicBezTo>
                  <a:cubicBezTo>
                    <a:pt x="16" y="166"/>
                    <a:pt x="17" y="165"/>
                    <a:pt x="16" y="164"/>
                  </a:cubicBezTo>
                  <a:cubicBezTo>
                    <a:pt x="14" y="163"/>
                    <a:pt x="13" y="162"/>
                    <a:pt x="11" y="159"/>
                  </a:cubicBezTo>
                  <a:cubicBezTo>
                    <a:pt x="10" y="157"/>
                    <a:pt x="9" y="153"/>
                    <a:pt x="9" y="151"/>
                  </a:cubicBezTo>
                  <a:cubicBezTo>
                    <a:pt x="4" y="143"/>
                    <a:pt x="4" y="13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13"/>
                    <a:pt x="5" y="102"/>
                    <a:pt x="5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9" y="94"/>
                    <a:pt x="8" y="90"/>
                    <a:pt x="6" y="90"/>
                  </a:cubicBezTo>
                  <a:cubicBezTo>
                    <a:pt x="8" y="88"/>
                    <a:pt x="7" y="84"/>
                    <a:pt x="9" y="83"/>
                  </a:cubicBezTo>
                  <a:cubicBezTo>
                    <a:pt x="11" y="81"/>
                    <a:pt x="9" y="80"/>
                    <a:pt x="10" y="78"/>
                  </a:cubicBezTo>
                  <a:cubicBezTo>
                    <a:pt x="13" y="74"/>
                    <a:pt x="13" y="72"/>
                    <a:pt x="15" y="67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5" y="70"/>
                    <a:pt x="16" y="69"/>
                  </a:cubicBezTo>
                  <a:cubicBezTo>
                    <a:pt x="16" y="67"/>
                    <a:pt x="20" y="63"/>
                    <a:pt x="16" y="63"/>
                  </a:cubicBezTo>
                  <a:cubicBezTo>
                    <a:pt x="20" y="60"/>
                    <a:pt x="21" y="52"/>
                    <a:pt x="26" y="50"/>
                  </a:cubicBezTo>
                  <a:cubicBezTo>
                    <a:pt x="25" y="50"/>
                    <a:pt x="25" y="48"/>
                    <a:pt x="25" y="48"/>
                  </a:cubicBezTo>
                  <a:cubicBezTo>
                    <a:pt x="28" y="44"/>
                    <a:pt x="32" y="41"/>
                    <a:pt x="33" y="38"/>
                  </a:cubicBezTo>
                  <a:cubicBezTo>
                    <a:pt x="34" y="38"/>
                    <a:pt x="34" y="40"/>
                    <a:pt x="35" y="38"/>
                  </a:cubicBezTo>
                  <a:cubicBezTo>
                    <a:pt x="35" y="37"/>
                    <a:pt x="34" y="38"/>
                    <a:pt x="35" y="36"/>
                  </a:cubicBezTo>
                  <a:cubicBezTo>
                    <a:pt x="38" y="30"/>
                    <a:pt x="47" y="27"/>
                    <a:pt x="51" y="23"/>
                  </a:cubicBezTo>
                  <a:cubicBezTo>
                    <a:pt x="60" y="15"/>
                    <a:pt x="71" y="9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5" y="2"/>
                    <a:pt x="91" y="5"/>
                    <a:pt x="94" y="2"/>
                  </a:cubicBezTo>
                  <a:cubicBezTo>
                    <a:pt x="95" y="2"/>
                    <a:pt x="97" y="1"/>
                    <a:pt x="97" y="2"/>
                  </a:cubicBezTo>
                  <a:cubicBezTo>
                    <a:pt x="99" y="0"/>
                    <a:pt x="105" y="2"/>
                    <a:pt x="109" y="0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3" y="2"/>
                    <a:pt x="117" y="0"/>
                    <a:pt x="121" y="1"/>
                  </a:cubicBezTo>
                  <a:cubicBezTo>
                    <a:pt x="121" y="1"/>
                    <a:pt x="120" y="1"/>
                    <a:pt x="120" y="2"/>
                  </a:cubicBezTo>
                  <a:cubicBezTo>
                    <a:pt x="121" y="3"/>
                    <a:pt x="124" y="0"/>
                    <a:pt x="125" y="3"/>
                  </a:cubicBezTo>
                  <a:cubicBezTo>
                    <a:pt x="126" y="3"/>
                    <a:pt x="125" y="1"/>
                    <a:pt x="125" y="1"/>
                  </a:cubicBezTo>
                  <a:cubicBezTo>
                    <a:pt x="135" y="3"/>
                    <a:pt x="145" y="3"/>
                    <a:pt x="156" y="5"/>
                  </a:cubicBezTo>
                  <a:cubicBezTo>
                    <a:pt x="162" y="9"/>
                    <a:pt x="155" y="10"/>
                    <a:pt x="161" y="10"/>
                  </a:cubicBezTo>
                  <a:cubicBezTo>
                    <a:pt x="161" y="10"/>
                    <a:pt x="162" y="9"/>
                    <a:pt x="161" y="9"/>
                  </a:cubicBezTo>
                  <a:cubicBezTo>
                    <a:pt x="164" y="9"/>
                    <a:pt x="164" y="13"/>
                    <a:pt x="166" y="13"/>
                  </a:cubicBezTo>
                  <a:cubicBezTo>
                    <a:pt x="166" y="11"/>
                    <a:pt x="167" y="12"/>
                    <a:pt x="167" y="11"/>
                  </a:cubicBezTo>
                  <a:cubicBezTo>
                    <a:pt x="171" y="14"/>
                    <a:pt x="171" y="16"/>
                    <a:pt x="175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80" y="16"/>
                    <a:pt x="183" y="20"/>
                    <a:pt x="188" y="19"/>
                  </a:cubicBezTo>
                  <a:cubicBezTo>
                    <a:pt x="208" y="32"/>
                    <a:pt x="224" y="51"/>
                    <a:pt x="233" y="72"/>
                  </a:cubicBezTo>
                  <a:cubicBezTo>
                    <a:pt x="241" y="94"/>
                    <a:pt x="245" y="117"/>
                    <a:pt x="239" y="141"/>
                  </a:cubicBezTo>
                  <a:cubicBezTo>
                    <a:pt x="236" y="146"/>
                    <a:pt x="236" y="146"/>
                    <a:pt x="235" y="152"/>
                  </a:cubicBezTo>
                  <a:cubicBezTo>
                    <a:pt x="235" y="152"/>
                    <a:pt x="235" y="151"/>
                    <a:pt x="234" y="152"/>
                  </a:cubicBezTo>
                  <a:cubicBezTo>
                    <a:pt x="236" y="153"/>
                    <a:pt x="233" y="156"/>
                    <a:pt x="234" y="157"/>
                  </a:cubicBezTo>
                  <a:cubicBezTo>
                    <a:pt x="231" y="165"/>
                    <a:pt x="227" y="172"/>
                    <a:pt x="222" y="180"/>
                  </a:cubicBezTo>
                  <a:cubicBezTo>
                    <a:pt x="223" y="179"/>
                    <a:pt x="222" y="177"/>
                    <a:pt x="221" y="179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2"/>
                    <a:pt x="221" y="183"/>
                    <a:pt x="222" y="183"/>
                  </a:cubicBezTo>
                  <a:cubicBezTo>
                    <a:pt x="210" y="202"/>
                    <a:pt x="192" y="213"/>
                    <a:pt x="179" y="228"/>
                  </a:cubicBezTo>
                  <a:cubicBezTo>
                    <a:pt x="176" y="230"/>
                    <a:pt x="172" y="236"/>
                    <a:pt x="170" y="240"/>
                  </a:cubicBezTo>
                  <a:cubicBezTo>
                    <a:pt x="159" y="249"/>
                    <a:pt x="153" y="260"/>
                    <a:pt x="152" y="274"/>
                  </a:cubicBezTo>
                  <a:cubicBezTo>
                    <a:pt x="152" y="274"/>
                    <a:pt x="148" y="272"/>
                    <a:pt x="148" y="26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5"/>
            <p:cNvSpPr/>
            <p:nvPr/>
          </p:nvSpPr>
          <p:spPr>
            <a:xfrm>
              <a:off x="9121775" y="3151188"/>
              <a:ext cx="11112" cy="1111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2"/>
                  </a:moveTo>
                  <a:cubicBezTo>
                    <a:pt x="1" y="2"/>
                    <a:pt x="2" y="0"/>
                    <a:pt x="3" y="1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5"/>
            <p:cNvSpPr/>
            <p:nvPr/>
          </p:nvSpPr>
          <p:spPr>
            <a:xfrm>
              <a:off x="9110663" y="297338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5"/>
            <p:cNvSpPr/>
            <p:nvPr/>
          </p:nvSpPr>
          <p:spPr>
            <a:xfrm>
              <a:off x="9091613" y="2936876"/>
              <a:ext cx="15875" cy="1111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1" y="0"/>
                    <a:pt x="3" y="2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5"/>
            <p:cNvSpPr/>
            <p:nvPr/>
          </p:nvSpPr>
          <p:spPr>
            <a:xfrm>
              <a:off x="9085263" y="288766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5"/>
            <p:cNvSpPr/>
            <p:nvPr/>
          </p:nvSpPr>
          <p:spPr>
            <a:xfrm>
              <a:off x="9072563" y="2882901"/>
              <a:ext cx="7937" cy="12700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0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5"/>
            <p:cNvSpPr/>
            <p:nvPr/>
          </p:nvSpPr>
          <p:spPr>
            <a:xfrm>
              <a:off x="9036050" y="2800351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2"/>
                  </a:moveTo>
                  <a:cubicBezTo>
                    <a:pt x="1" y="2"/>
                    <a:pt x="0" y="1"/>
                    <a:pt x="1" y="0"/>
                  </a:cubicBezTo>
                  <a:cubicBezTo>
                    <a:pt x="0" y="1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5"/>
            <p:cNvSpPr/>
            <p:nvPr/>
          </p:nvSpPr>
          <p:spPr>
            <a:xfrm>
              <a:off x="9017000" y="2767013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5"/>
            <p:cNvSpPr/>
            <p:nvPr/>
          </p:nvSpPr>
          <p:spPr>
            <a:xfrm>
              <a:off x="9283700" y="2217738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5"/>
            <p:cNvSpPr/>
            <p:nvPr/>
          </p:nvSpPr>
          <p:spPr>
            <a:xfrm>
              <a:off x="9588500" y="22971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5"/>
            <p:cNvSpPr/>
            <p:nvPr/>
          </p:nvSpPr>
          <p:spPr>
            <a:xfrm>
              <a:off x="9709150" y="24209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5"/>
            <p:cNvSpPr/>
            <p:nvPr/>
          </p:nvSpPr>
          <p:spPr>
            <a:xfrm>
              <a:off x="9107488" y="3151188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4" y="0"/>
                  </a:moveTo>
                  <a:cubicBezTo>
                    <a:pt x="0" y="1"/>
                    <a:pt x="6" y="2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5"/>
            <p:cNvSpPr/>
            <p:nvPr/>
          </p:nvSpPr>
          <p:spPr>
            <a:xfrm>
              <a:off x="8783638" y="3152777"/>
              <a:ext cx="703262" cy="1362075"/>
            </a:xfrm>
            <a:custGeom>
              <a:avLst/>
              <a:gdLst/>
              <a:ahLst/>
              <a:cxnLst/>
              <a:rect l="l" t="t" r="r" b="b"/>
              <a:pathLst>
                <a:path w="187" h="362" extrusionOk="0">
                  <a:moveTo>
                    <a:pt x="6" y="350"/>
                  </a:moveTo>
                  <a:cubicBezTo>
                    <a:pt x="10" y="338"/>
                    <a:pt x="24" y="331"/>
                    <a:pt x="30" y="320"/>
                  </a:cubicBezTo>
                  <a:cubicBezTo>
                    <a:pt x="31" y="319"/>
                    <a:pt x="31" y="322"/>
                    <a:pt x="33" y="319"/>
                  </a:cubicBezTo>
                  <a:cubicBezTo>
                    <a:pt x="39" y="308"/>
                    <a:pt x="53" y="296"/>
                    <a:pt x="64" y="286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86"/>
                    <a:pt x="67" y="282"/>
                    <a:pt x="69" y="279"/>
                  </a:cubicBezTo>
                  <a:cubicBezTo>
                    <a:pt x="69" y="280"/>
                    <a:pt x="69" y="281"/>
                    <a:pt x="70" y="280"/>
                  </a:cubicBezTo>
                  <a:cubicBezTo>
                    <a:pt x="69" y="279"/>
                    <a:pt x="73" y="276"/>
                    <a:pt x="73" y="274"/>
                  </a:cubicBezTo>
                  <a:cubicBezTo>
                    <a:pt x="74" y="274"/>
                    <a:pt x="74" y="274"/>
                    <a:pt x="76" y="274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5" y="265"/>
                    <a:pt x="83" y="262"/>
                    <a:pt x="85" y="256"/>
                  </a:cubicBezTo>
                  <a:cubicBezTo>
                    <a:pt x="85" y="256"/>
                    <a:pt x="85" y="257"/>
                    <a:pt x="85" y="257"/>
                  </a:cubicBezTo>
                  <a:cubicBezTo>
                    <a:pt x="89" y="247"/>
                    <a:pt x="96" y="236"/>
                    <a:pt x="100" y="226"/>
                  </a:cubicBezTo>
                  <a:cubicBezTo>
                    <a:pt x="100" y="226"/>
                    <a:pt x="101" y="227"/>
                    <a:pt x="102" y="227"/>
                  </a:cubicBezTo>
                  <a:cubicBezTo>
                    <a:pt x="100" y="226"/>
                    <a:pt x="102" y="222"/>
                    <a:pt x="103" y="219"/>
                  </a:cubicBezTo>
                  <a:cubicBezTo>
                    <a:pt x="105" y="219"/>
                    <a:pt x="103" y="214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4" y="208"/>
                    <a:pt x="107" y="208"/>
                    <a:pt x="106" y="205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5" y="203"/>
                    <a:pt x="110" y="201"/>
                    <a:pt x="109" y="198"/>
                  </a:cubicBezTo>
                  <a:cubicBezTo>
                    <a:pt x="108" y="198"/>
                    <a:pt x="108" y="198"/>
                    <a:pt x="108" y="198"/>
                  </a:cubicBezTo>
                  <a:cubicBezTo>
                    <a:pt x="108" y="196"/>
                    <a:pt x="109" y="196"/>
                    <a:pt x="109" y="194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8" y="189"/>
                    <a:pt x="109" y="187"/>
                    <a:pt x="107" y="187"/>
                  </a:cubicBezTo>
                  <a:cubicBezTo>
                    <a:pt x="109" y="185"/>
                    <a:pt x="108" y="191"/>
                    <a:pt x="111" y="188"/>
                  </a:cubicBezTo>
                  <a:cubicBezTo>
                    <a:pt x="109" y="173"/>
                    <a:pt x="96" y="164"/>
                    <a:pt x="91" y="148"/>
                  </a:cubicBezTo>
                  <a:cubicBezTo>
                    <a:pt x="92" y="146"/>
                    <a:pt x="92" y="145"/>
                    <a:pt x="93" y="145"/>
                  </a:cubicBezTo>
                  <a:cubicBezTo>
                    <a:pt x="93" y="144"/>
                    <a:pt x="95" y="140"/>
                    <a:pt x="95" y="138"/>
                  </a:cubicBezTo>
                  <a:cubicBezTo>
                    <a:pt x="94" y="139"/>
                    <a:pt x="96" y="138"/>
                    <a:pt x="96" y="137"/>
                  </a:cubicBezTo>
                  <a:cubicBezTo>
                    <a:pt x="99" y="136"/>
                    <a:pt x="96" y="134"/>
                    <a:pt x="99" y="132"/>
                  </a:cubicBezTo>
                  <a:cubicBezTo>
                    <a:pt x="98" y="133"/>
                    <a:pt x="99" y="134"/>
                    <a:pt x="100" y="134"/>
                  </a:cubicBezTo>
                  <a:cubicBezTo>
                    <a:pt x="100" y="131"/>
                    <a:pt x="103" y="129"/>
                    <a:pt x="105" y="126"/>
                  </a:cubicBezTo>
                  <a:cubicBezTo>
                    <a:pt x="104" y="127"/>
                    <a:pt x="104" y="128"/>
                    <a:pt x="105" y="128"/>
                  </a:cubicBezTo>
                  <a:cubicBezTo>
                    <a:pt x="106" y="124"/>
                    <a:pt x="109" y="124"/>
                    <a:pt x="111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2"/>
                    <a:pt x="111" y="121"/>
                    <a:pt x="114" y="119"/>
                  </a:cubicBezTo>
                  <a:cubicBezTo>
                    <a:pt x="114" y="120"/>
                    <a:pt x="114" y="120"/>
                    <a:pt x="114" y="121"/>
                  </a:cubicBezTo>
                  <a:cubicBezTo>
                    <a:pt x="116" y="117"/>
                    <a:pt x="122" y="115"/>
                    <a:pt x="125" y="112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8" y="112"/>
                    <a:pt x="133" y="105"/>
                    <a:pt x="135" y="109"/>
                  </a:cubicBezTo>
                  <a:cubicBezTo>
                    <a:pt x="133" y="108"/>
                    <a:pt x="136" y="106"/>
                    <a:pt x="132" y="105"/>
                  </a:cubicBezTo>
                  <a:cubicBezTo>
                    <a:pt x="132" y="107"/>
                    <a:pt x="125" y="105"/>
                    <a:pt x="127" y="108"/>
                  </a:cubicBezTo>
                  <a:cubicBezTo>
                    <a:pt x="124" y="107"/>
                    <a:pt x="118" y="105"/>
                    <a:pt x="115" y="106"/>
                  </a:cubicBezTo>
                  <a:cubicBezTo>
                    <a:pt x="117" y="105"/>
                    <a:pt x="114" y="103"/>
                    <a:pt x="117" y="103"/>
                  </a:cubicBezTo>
                  <a:cubicBezTo>
                    <a:pt x="115" y="102"/>
                    <a:pt x="115" y="102"/>
                    <a:pt x="115" y="102"/>
                  </a:cubicBezTo>
                  <a:cubicBezTo>
                    <a:pt x="115" y="101"/>
                    <a:pt x="117" y="102"/>
                    <a:pt x="116" y="101"/>
                  </a:cubicBezTo>
                  <a:cubicBezTo>
                    <a:pt x="115" y="101"/>
                    <a:pt x="110" y="101"/>
                    <a:pt x="109" y="101"/>
                  </a:cubicBezTo>
                  <a:cubicBezTo>
                    <a:pt x="106" y="101"/>
                    <a:pt x="103" y="103"/>
                    <a:pt x="98" y="101"/>
                  </a:cubicBezTo>
                  <a:cubicBezTo>
                    <a:pt x="101" y="102"/>
                    <a:pt x="98" y="99"/>
                    <a:pt x="100" y="99"/>
                  </a:cubicBezTo>
                  <a:cubicBezTo>
                    <a:pt x="99" y="97"/>
                    <a:pt x="93" y="104"/>
                    <a:pt x="94" y="93"/>
                  </a:cubicBezTo>
                  <a:cubicBezTo>
                    <a:pt x="95" y="92"/>
                    <a:pt x="95" y="94"/>
                    <a:pt x="97" y="92"/>
                  </a:cubicBezTo>
                  <a:cubicBezTo>
                    <a:pt x="96" y="92"/>
                    <a:pt x="97" y="91"/>
                    <a:pt x="97" y="90"/>
                  </a:cubicBezTo>
                  <a:cubicBezTo>
                    <a:pt x="98" y="89"/>
                    <a:pt x="103" y="86"/>
                    <a:pt x="105" y="88"/>
                  </a:cubicBezTo>
                  <a:cubicBezTo>
                    <a:pt x="106" y="88"/>
                    <a:pt x="103" y="89"/>
                    <a:pt x="105" y="89"/>
                  </a:cubicBezTo>
                  <a:cubicBezTo>
                    <a:pt x="107" y="88"/>
                    <a:pt x="107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2" y="86"/>
                    <a:pt x="115" y="84"/>
                    <a:pt x="113" y="83"/>
                  </a:cubicBezTo>
                  <a:cubicBezTo>
                    <a:pt x="112" y="84"/>
                    <a:pt x="114" y="85"/>
                    <a:pt x="112" y="84"/>
                  </a:cubicBezTo>
                  <a:cubicBezTo>
                    <a:pt x="113" y="83"/>
                    <a:pt x="116" y="82"/>
                    <a:pt x="119" y="81"/>
                  </a:cubicBezTo>
                  <a:cubicBezTo>
                    <a:pt x="118" y="82"/>
                    <a:pt x="118" y="82"/>
                    <a:pt x="118" y="83"/>
                  </a:cubicBezTo>
                  <a:cubicBezTo>
                    <a:pt x="122" y="81"/>
                    <a:pt x="126" y="80"/>
                    <a:pt x="130" y="78"/>
                  </a:cubicBezTo>
                  <a:cubicBezTo>
                    <a:pt x="130" y="77"/>
                    <a:pt x="128" y="81"/>
                    <a:pt x="128" y="80"/>
                  </a:cubicBezTo>
                  <a:cubicBezTo>
                    <a:pt x="133" y="81"/>
                    <a:pt x="139" y="77"/>
                    <a:pt x="143" y="79"/>
                  </a:cubicBezTo>
                  <a:cubicBezTo>
                    <a:pt x="143" y="79"/>
                    <a:pt x="143" y="77"/>
                    <a:pt x="143" y="78"/>
                  </a:cubicBezTo>
                  <a:cubicBezTo>
                    <a:pt x="146" y="77"/>
                    <a:pt x="146" y="79"/>
                    <a:pt x="147" y="78"/>
                  </a:cubicBezTo>
                  <a:cubicBezTo>
                    <a:pt x="147" y="79"/>
                    <a:pt x="149" y="78"/>
                    <a:pt x="151" y="77"/>
                  </a:cubicBezTo>
                  <a:cubicBezTo>
                    <a:pt x="152" y="77"/>
                    <a:pt x="151" y="78"/>
                    <a:pt x="150" y="78"/>
                  </a:cubicBezTo>
                  <a:cubicBezTo>
                    <a:pt x="152" y="77"/>
                    <a:pt x="162" y="75"/>
                    <a:pt x="167" y="75"/>
                  </a:cubicBezTo>
                  <a:cubicBezTo>
                    <a:pt x="166" y="74"/>
                    <a:pt x="167" y="74"/>
                    <a:pt x="168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69"/>
                    <a:pt x="164" y="97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65" y="85"/>
                    <a:pt x="165" y="85"/>
                    <a:pt x="165" y="85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6" y="83"/>
                    <a:pt x="164" y="83"/>
                    <a:pt x="164" y="82"/>
                  </a:cubicBezTo>
                  <a:cubicBezTo>
                    <a:pt x="163" y="82"/>
                    <a:pt x="165" y="83"/>
                    <a:pt x="167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5"/>
                    <a:pt x="172" y="67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69" y="78"/>
                    <a:pt x="172" y="66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66" y="83"/>
                    <a:pt x="165" y="83"/>
                    <a:pt x="166" y="83"/>
                  </a:cubicBezTo>
                  <a:cubicBezTo>
                    <a:pt x="164" y="82"/>
                    <a:pt x="162" y="82"/>
                    <a:pt x="161" y="80"/>
                  </a:cubicBezTo>
                  <a:cubicBezTo>
                    <a:pt x="161" y="80"/>
                    <a:pt x="163" y="79"/>
                    <a:pt x="161" y="78"/>
                  </a:cubicBezTo>
                  <a:cubicBezTo>
                    <a:pt x="158" y="78"/>
                    <a:pt x="160" y="79"/>
                    <a:pt x="157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80"/>
                    <a:pt x="153" y="78"/>
                    <a:pt x="154" y="80"/>
                  </a:cubicBezTo>
                  <a:cubicBezTo>
                    <a:pt x="154" y="79"/>
                    <a:pt x="149" y="80"/>
                    <a:pt x="150" y="78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8" y="78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80"/>
                    <a:pt x="142" y="78"/>
                    <a:pt x="141" y="80"/>
                  </a:cubicBezTo>
                  <a:cubicBezTo>
                    <a:pt x="138" y="79"/>
                    <a:pt x="133" y="80"/>
                    <a:pt x="131" y="79"/>
                  </a:cubicBezTo>
                  <a:cubicBezTo>
                    <a:pt x="128" y="80"/>
                    <a:pt x="126" y="81"/>
                    <a:pt x="123" y="80"/>
                  </a:cubicBezTo>
                  <a:cubicBezTo>
                    <a:pt x="124" y="80"/>
                    <a:pt x="125" y="80"/>
                    <a:pt x="125" y="79"/>
                  </a:cubicBezTo>
                  <a:cubicBezTo>
                    <a:pt x="123" y="79"/>
                    <a:pt x="122" y="79"/>
                    <a:pt x="121" y="80"/>
                  </a:cubicBezTo>
                  <a:cubicBezTo>
                    <a:pt x="121" y="80"/>
                    <a:pt x="117" y="79"/>
                    <a:pt x="115" y="78"/>
                  </a:cubicBezTo>
                  <a:cubicBezTo>
                    <a:pt x="112" y="79"/>
                    <a:pt x="113" y="80"/>
                    <a:pt x="113" y="81"/>
                  </a:cubicBezTo>
                  <a:cubicBezTo>
                    <a:pt x="111" y="79"/>
                    <a:pt x="106" y="83"/>
                    <a:pt x="102" y="81"/>
                  </a:cubicBezTo>
                  <a:cubicBezTo>
                    <a:pt x="103" y="81"/>
                    <a:pt x="106" y="80"/>
                    <a:pt x="104" y="79"/>
                  </a:cubicBezTo>
                  <a:cubicBezTo>
                    <a:pt x="102" y="76"/>
                    <a:pt x="99" y="81"/>
                    <a:pt x="95" y="80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4" y="80"/>
                    <a:pt x="90" y="82"/>
                    <a:pt x="90" y="80"/>
                  </a:cubicBezTo>
                  <a:cubicBezTo>
                    <a:pt x="89" y="81"/>
                    <a:pt x="86" y="79"/>
                    <a:pt x="86" y="81"/>
                  </a:cubicBezTo>
                  <a:cubicBezTo>
                    <a:pt x="82" y="80"/>
                    <a:pt x="78" y="78"/>
                    <a:pt x="74" y="76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82"/>
                    <a:pt x="68" y="61"/>
                    <a:pt x="6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1" y="62"/>
                    <a:pt x="72" y="61"/>
                    <a:pt x="74" y="61"/>
                  </a:cubicBezTo>
                  <a:cubicBezTo>
                    <a:pt x="75" y="60"/>
                    <a:pt x="77" y="59"/>
                    <a:pt x="76" y="58"/>
                  </a:cubicBezTo>
                  <a:cubicBezTo>
                    <a:pt x="74" y="58"/>
                    <a:pt x="74" y="60"/>
                    <a:pt x="73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6" y="58"/>
                    <a:pt x="78" y="57"/>
                    <a:pt x="77" y="60"/>
                  </a:cubicBezTo>
                  <a:cubicBezTo>
                    <a:pt x="82" y="58"/>
                    <a:pt x="80" y="54"/>
                    <a:pt x="86" y="53"/>
                  </a:cubicBezTo>
                  <a:cubicBezTo>
                    <a:pt x="86" y="53"/>
                    <a:pt x="86" y="54"/>
                    <a:pt x="88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5" y="50"/>
                    <a:pt x="93" y="52"/>
                    <a:pt x="94" y="54"/>
                  </a:cubicBezTo>
                  <a:cubicBezTo>
                    <a:pt x="96" y="53"/>
                    <a:pt x="98" y="52"/>
                    <a:pt x="99" y="5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9" y="51"/>
                    <a:pt x="103" y="51"/>
                    <a:pt x="103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3" y="52"/>
                    <a:pt x="105" y="51"/>
                    <a:pt x="106" y="51"/>
                  </a:cubicBezTo>
                  <a:cubicBezTo>
                    <a:pt x="106" y="50"/>
                    <a:pt x="103" y="50"/>
                    <a:pt x="102" y="50"/>
                  </a:cubicBezTo>
                  <a:cubicBezTo>
                    <a:pt x="103" y="49"/>
                    <a:pt x="104" y="49"/>
                    <a:pt x="105" y="48"/>
                  </a:cubicBezTo>
                  <a:cubicBezTo>
                    <a:pt x="105" y="49"/>
                    <a:pt x="108" y="48"/>
                    <a:pt x="110" y="48"/>
                  </a:cubicBezTo>
                  <a:cubicBezTo>
                    <a:pt x="112" y="48"/>
                    <a:pt x="112" y="46"/>
                    <a:pt x="112" y="46"/>
                  </a:cubicBezTo>
                  <a:cubicBezTo>
                    <a:pt x="112" y="47"/>
                    <a:pt x="115" y="46"/>
                    <a:pt x="114" y="47"/>
                  </a:cubicBezTo>
                  <a:cubicBezTo>
                    <a:pt x="113" y="47"/>
                    <a:pt x="112" y="47"/>
                    <a:pt x="111" y="47"/>
                  </a:cubicBezTo>
                  <a:cubicBezTo>
                    <a:pt x="113" y="48"/>
                    <a:pt x="113" y="49"/>
                    <a:pt x="115" y="48"/>
                  </a:cubicBezTo>
                  <a:cubicBezTo>
                    <a:pt x="117" y="47"/>
                    <a:pt x="114" y="45"/>
                    <a:pt x="118" y="45"/>
                  </a:cubicBezTo>
                  <a:cubicBezTo>
                    <a:pt x="117" y="46"/>
                    <a:pt x="117" y="46"/>
                    <a:pt x="116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5"/>
                    <a:pt x="125" y="45"/>
                    <a:pt x="125" y="43"/>
                  </a:cubicBezTo>
                  <a:cubicBezTo>
                    <a:pt x="127" y="43"/>
                    <a:pt x="129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2" y="44"/>
                    <a:pt x="134" y="43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9" y="42"/>
                    <a:pt x="140" y="41"/>
                  </a:cubicBezTo>
                  <a:cubicBezTo>
                    <a:pt x="143" y="41"/>
                    <a:pt x="142" y="46"/>
                    <a:pt x="144" y="43"/>
                  </a:cubicBezTo>
                  <a:cubicBezTo>
                    <a:pt x="147" y="43"/>
                    <a:pt x="147" y="40"/>
                    <a:pt x="146" y="40"/>
                  </a:cubicBezTo>
                  <a:cubicBezTo>
                    <a:pt x="151" y="39"/>
                    <a:pt x="156" y="37"/>
                    <a:pt x="160" y="37"/>
                  </a:cubicBezTo>
                  <a:cubicBezTo>
                    <a:pt x="160" y="37"/>
                    <a:pt x="160" y="37"/>
                    <a:pt x="161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3"/>
                    <a:pt x="169" y="33"/>
                    <a:pt x="169" y="33"/>
                  </a:cubicBezTo>
                  <a:cubicBezTo>
                    <a:pt x="169" y="30"/>
                    <a:pt x="169" y="63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48"/>
                    <a:pt x="163" y="47"/>
                    <a:pt x="161" y="45"/>
                  </a:cubicBezTo>
                  <a:cubicBezTo>
                    <a:pt x="163" y="45"/>
                    <a:pt x="162" y="44"/>
                    <a:pt x="162" y="43"/>
                  </a:cubicBezTo>
                  <a:cubicBezTo>
                    <a:pt x="160" y="44"/>
                    <a:pt x="160" y="41"/>
                    <a:pt x="159" y="43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57" y="46"/>
                    <a:pt x="151" y="45"/>
                    <a:pt x="149" y="44"/>
                  </a:cubicBezTo>
                  <a:cubicBezTo>
                    <a:pt x="150" y="45"/>
                    <a:pt x="150" y="45"/>
                    <a:pt x="149" y="45"/>
                  </a:cubicBezTo>
                  <a:cubicBezTo>
                    <a:pt x="149" y="43"/>
                    <a:pt x="146" y="43"/>
                    <a:pt x="144" y="44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2" y="44"/>
                    <a:pt x="142" y="46"/>
                    <a:pt x="140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7" y="45"/>
                    <a:pt x="134" y="47"/>
                    <a:pt x="131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6" y="46"/>
                    <a:pt x="128" y="46"/>
                  </a:cubicBezTo>
                  <a:cubicBezTo>
                    <a:pt x="124" y="46"/>
                    <a:pt x="121" y="46"/>
                    <a:pt x="119" y="45"/>
                  </a:cubicBezTo>
                  <a:cubicBezTo>
                    <a:pt x="113" y="49"/>
                    <a:pt x="101" y="51"/>
                    <a:pt x="92" y="50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89" y="49"/>
                    <a:pt x="91" y="51"/>
                    <a:pt x="89" y="50"/>
                  </a:cubicBezTo>
                  <a:cubicBezTo>
                    <a:pt x="90" y="50"/>
                    <a:pt x="87" y="49"/>
                    <a:pt x="89" y="48"/>
                  </a:cubicBezTo>
                  <a:cubicBezTo>
                    <a:pt x="85" y="47"/>
                    <a:pt x="84" y="49"/>
                    <a:pt x="82" y="49"/>
                  </a:cubicBezTo>
                  <a:cubicBezTo>
                    <a:pt x="81" y="50"/>
                    <a:pt x="84" y="48"/>
                    <a:pt x="83" y="50"/>
                  </a:cubicBezTo>
                  <a:cubicBezTo>
                    <a:pt x="83" y="50"/>
                    <a:pt x="78" y="48"/>
                    <a:pt x="77" y="50"/>
                  </a:cubicBezTo>
                  <a:cubicBezTo>
                    <a:pt x="76" y="49"/>
                    <a:pt x="77" y="48"/>
                    <a:pt x="78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3" y="46"/>
                    <a:pt x="82" y="45"/>
                    <a:pt x="8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6" y="40"/>
                    <a:pt x="83" y="41"/>
                    <a:pt x="79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5" y="37"/>
                    <a:pt x="76" y="38"/>
                    <a:pt x="76" y="37"/>
                  </a:cubicBezTo>
                  <a:cubicBezTo>
                    <a:pt x="75" y="36"/>
                    <a:pt x="75" y="36"/>
                    <a:pt x="74" y="36"/>
                  </a:cubicBezTo>
                  <a:cubicBezTo>
                    <a:pt x="78" y="32"/>
                    <a:pt x="73" y="30"/>
                    <a:pt x="79" y="28"/>
                  </a:cubicBezTo>
                  <a:cubicBezTo>
                    <a:pt x="81" y="28"/>
                    <a:pt x="74" y="30"/>
                    <a:pt x="76" y="31"/>
                  </a:cubicBezTo>
                  <a:cubicBezTo>
                    <a:pt x="79" y="31"/>
                    <a:pt x="81" y="28"/>
                    <a:pt x="83" y="27"/>
                  </a:cubicBezTo>
                  <a:cubicBezTo>
                    <a:pt x="81" y="27"/>
                    <a:pt x="82" y="25"/>
                    <a:pt x="84" y="24"/>
                  </a:cubicBezTo>
                  <a:cubicBezTo>
                    <a:pt x="87" y="24"/>
                    <a:pt x="83" y="26"/>
                    <a:pt x="86" y="26"/>
                  </a:cubicBezTo>
                  <a:cubicBezTo>
                    <a:pt x="87" y="24"/>
                    <a:pt x="90" y="23"/>
                    <a:pt x="87" y="23"/>
                  </a:cubicBezTo>
                  <a:cubicBezTo>
                    <a:pt x="88" y="20"/>
                    <a:pt x="90" y="23"/>
                    <a:pt x="91" y="20"/>
                  </a:cubicBezTo>
                  <a:cubicBezTo>
                    <a:pt x="93" y="22"/>
                    <a:pt x="89" y="25"/>
                    <a:pt x="93" y="25"/>
                  </a:cubicBezTo>
                  <a:cubicBezTo>
                    <a:pt x="92" y="23"/>
                    <a:pt x="97" y="22"/>
                    <a:pt x="95" y="20"/>
                  </a:cubicBezTo>
                  <a:cubicBezTo>
                    <a:pt x="96" y="20"/>
                    <a:pt x="97" y="21"/>
                    <a:pt x="96" y="22"/>
                  </a:cubicBezTo>
                  <a:cubicBezTo>
                    <a:pt x="98" y="23"/>
                    <a:pt x="100" y="18"/>
                    <a:pt x="101" y="2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3" y="20"/>
                    <a:pt x="105" y="21"/>
                  </a:cubicBezTo>
                  <a:cubicBezTo>
                    <a:pt x="106" y="21"/>
                    <a:pt x="110" y="18"/>
                    <a:pt x="110" y="20"/>
                  </a:cubicBezTo>
                  <a:cubicBezTo>
                    <a:pt x="111" y="20"/>
                    <a:pt x="115" y="19"/>
                    <a:pt x="113" y="18"/>
                  </a:cubicBezTo>
                  <a:cubicBezTo>
                    <a:pt x="110" y="17"/>
                    <a:pt x="110" y="19"/>
                    <a:pt x="109" y="17"/>
                  </a:cubicBezTo>
                  <a:cubicBezTo>
                    <a:pt x="111" y="19"/>
                    <a:pt x="112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7" y="16"/>
                    <a:pt x="118" y="16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2" y="13"/>
                    <a:pt x="120" y="17"/>
                    <a:pt x="123" y="16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3" y="18"/>
                    <a:pt x="124" y="17"/>
                  </a:cubicBezTo>
                  <a:cubicBezTo>
                    <a:pt x="125" y="16"/>
                    <a:pt x="126" y="14"/>
                    <a:pt x="126" y="13"/>
                  </a:cubicBezTo>
                  <a:cubicBezTo>
                    <a:pt x="128" y="12"/>
                    <a:pt x="127" y="14"/>
                    <a:pt x="129" y="13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5"/>
                    <a:pt x="129" y="17"/>
                    <a:pt x="131" y="16"/>
                  </a:cubicBezTo>
                  <a:cubicBezTo>
                    <a:pt x="133" y="15"/>
                    <a:pt x="135" y="13"/>
                    <a:pt x="132" y="13"/>
                  </a:cubicBezTo>
                  <a:cubicBezTo>
                    <a:pt x="133" y="13"/>
                    <a:pt x="135" y="13"/>
                    <a:pt x="135" y="14"/>
                  </a:cubicBezTo>
                  <a:cubicBezTo>
                    <a:pt x="137" y="13"/>
                    <a:pt x="134" y="13"/>
                    <a:pt x="136" y="12"/>
                  </a:cubicBezTo>
                  <a:cubicBezTo>
                    <a:pt x="138" y="12"/>
                    <a:pt x="141" y="13"/>
                    <a:pt x="143" y="14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1" y="18"/>
                    <a:pt x="144" y="17"/>
                    <a:pt x="143" y="19"/>
                  </a:cubicBezTo>
                  <a:cubicBezTo>
                    <a:pt x="144" y="19"/>
                    <a:pt x="146" y="18"/>
                    <a:pt x="147" y="18"/>
                  </a:cubicBezTo>
                  <a:cubicBezTo>
                    <a:pt x="143" y="15"/>
                    <a:pt x="150" y="13"/>
                    <a:pt x="148" y="11"/>
                  </a:cubicBezTo>
                  <a:cubicBezTo>
                    <a:pt x="153" y="9"/>
                    <a:pt x="152" y="16"/>
                    <a:pt x="156" y="11"/>
                  </a:cubicBezTo>
                  <a:cubicBezTo>
                    <a:pt x="155" y="11"/>
                    <a:pt x="157" y="8"/>
                    <a:pt x="155" y="10"/>
                  </a:cubicBezTo>
                  <a:cubicBezTo>
                    <a:pt x="158" y="9"/>
                    <a:pt x="156" y="7"/>
                    <a:pt x="160" y="7"/>
                  </a:cubicBezTo>
                  <a:cubicBezTo>
                    <a:pt x="157" y="9"/>
                    <a:pt x="163" y="9"/>
                    <a:pt x="160" y="11"/>
                  </a:cubicBezTo>
                  <a:cubicBezTo>
                    <a:pt x="160" y="11"/>
                    <a:pt x="157" y="11"/>
                    <a:pt x="157" y="12"/>
                  </a:cubicBezTo>
                  <a:cubicBezTo>
                    <a:pt x="158" y="12"/>
                    <a:pt x="157" y="14"/>
                    <a:pt x="160" y="14"/>
                  </a:cubicBezTo>
                  <a:cubicBezTo>
                    <a:pt x="162" y="13"/>
                    <a:pt x="164" y="12"/>
                    <a:pt x="164" y="11"/>
                  </a:cubicBezTo>
                  <a:cubicBezTo>
                    <a:pt x="163" y="10"/>
                    <a:pt x="161" y="12"/>
                    <a:pt x="162" y="10"/>
                  </a:cubicBezTo>
                  <a:cubicBezTo>
                    <a:pt x="165" y="9"/>
                    <a:pt x="166" y="11"/>
                    <a:pt x="167" y="8"/>
                  </a:cubicBezTo>
                  <a:cubicBezTo>
                    <a:pt x="165" y="9"/>
                    <a:pt x="164" y="7"/>
                    <a:pt x="164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70" y="5"/>
                    <a:pt x="167" y="4"/>
                    <a:pt x="171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6"/>
                    <a:pt x="167" y="5"/>
                    <a:pt x="169" y="8"/>
                  </a:cubicBezTo>
                  <a:cubicBezTo>
                    <a:pt x="171" y="7"/>
                    <a:pt x="172" y="6"/>
                    <a:pt x="174" y="6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4" y="6"/>
                    <a:pt x="176" y="10"/>
                    <a:pt x="179" y="7"/>
                  </a:cubicBezTo>
                  <a:cubicBezTo>
                    <a:pt x="180" y="5"/>
                    <a:pt x="179" y="6"/>
                    <a:pt x="179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2" y="0"/>
                    <a:pt x="178" y="37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6" y="21"/>
                    <a:pt x="175" y="20"/>
                  </a:cubicBezTo>
                  <a:cubicBezTo>
                    <a:pt x="176" y="19"/>
                    <a:pt x="171" y="19"/>
                    <a:pt x="174" y="18"/>
                  </a:cubicBezTo>
                  <a:cubicBezTo>
                    <a:pt x="175" y="18"/>
                    <a:pt x="176" y="19"/>
                    <a:pt x="177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0" y="13"/>
                    <a:pt x="178" y="36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82" y="8"/>
                    <a:pt x="177" y="6"/>
                    <a:pt x="176" y="9"/>
                  </a:cubicBezTo>
                  <a:cubicBezTo>
                    <a:pt x="180" y="8"/>
                    <a:pt x="180" y="10"/>
                    <a:pt x="182" y="12"/>
                  </a:cubicBezTo>
                  <a:cubicBezTo>
                    <a:pt x="182" y="13"/>
                    <a:pt x="184" y="6"/>
                    <a:pt x="183" y="15"/>
                  </a:cubicBezTo>
                  <a:cubicBezTo>
                    <a:pt x="183" y="12"/>
                    <a:pt x="182" y="22"/>
                    <a:pt x="183" y="9"/>
                  </a:cubicBezTo>
                  <a:cubicBezTo>
                    <a:pt x="183" y="9"/>
                    <a:pt x="182" y="8"/>
                    <a:pt x="182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5"/>
                    <a:pt x="181" y="26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6" y="15"/>
                    <a:pt x="175" y="16"/>
                    <a:pt x="174" y="16"/>
                  </a:cubicBezTo>
                  <a:cubicBezTo>
                    <a:pt x="173" y="15"/>
                    <a:pt x="173" y="13"/>
                    <a:pt x="175" y="14"/>
                  </a:cubicBezTo>
                  <a:cubicBezTo>
                    <a:pt x="171" y="13"/>
                    <a:pt x="166" y="12"/>
                    <a:pt x="162" y="11"/>
                  </a:cubicBezTo>
                  <a:cubicBezTo>
                    <a:pt x="164" y="13"/>
                    <a:pt x="157" y="11"/>
                    <a:pt x="159" y="13"/>
                  </a:cubicBezTo>
                  <a:cubicBezTo>
                    <a:pt x="161" y="14"/>
                    <a:pt x="163" y="16"/>
                    <a:pt x="161" y="17"/>
                  </a:cubicBezTo>
                  <a:cubicBezTo>
                    <a:pt x="160" y="17"/>
                    <a:pt x="161" y="16"/>
                    <a:pt x="161" y="15"/>
                  </a:cubicBezTo>
                  <a:cubicBezTo>
                    <a:pt x="159" y="16"/>
                    <a:pt x="158" y="13"/>
                    <a:pt x="156" y="15"/>
                  </a:cubicBezTo>
                  <a:cubicBezTo>
                    <a:pt x="160" y="14"/>
                    <a:pt x="157" y="12"/>
                    <a:pt x="158" y="10"/>
                  </a:cubicBezTo>
                  <a:cubicBezTo>
                    <a:pt x="155" y="11"/>
                    <a:pt x="158" y="9"/>
                    <a:pt x="155" y="9"/>
                  </a:cubicBezTo>
                  <a:cubicBezTo>
                    <a:pt x="152" y="10"/>
                    <a:pt x="149" y="10"/>
                    <a:pt x="145" y="11"/>
                  </a:cubicBezTo>
                  <a:cubicBezTo>
                    <a:pt x="141" y="9"/>
                    <a:pt x="134" y="11"/>
                    <a:pt x="131" y="12"/>
                  </a:cubicBezTo>
                  <a:cubicBezTo>
                    <a:pt x="128" y="11"/>
                    <a:pt x="130" y="9"/>
                    <a:pt x="127" y="8"/>
                  </a:cubicBezTo>
                  <a:cubicBezTo>
                    <a:pt x="125" y="9"/>
                    <a:pt x="130" y="10"/>
                    <a:pt x="126" y="10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5" y="10"/>
                    <a:pt x="119" y="8"/>
                    <a:pt x="118" y="1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10"/>
                    <a:pt x="117" y="10"/>
                  </a:cubicBezTo>
                  <a:cubicBezTo>
                    <a:pt x="117" y="9"/>
                    <a:pt x="116" y="9"/>
                    <a:pt x="117" y="8"/>
                  </a:cubicBezTo>
                  <a:cubicBezTo>
                    <a:pt x="115" y="7"/>
                    <a:pt x="112" y="9"/>
                    <a:pt x="110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7" y="12"/>
                    <a:pt x="104" y="11"/>
                    <a:pt x="100" y="12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8" y="10"/>
                    <a:pt x="95" y="10"/>
                    <a:pt x="94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2" y="7"/>
                    <a:pt x="99" y="9"/>
                    <a:pt x="100" y="10"/>
                  </a:cubicBezTo>
                  <a:cubicBezTo>
                    <a:pt x="101" y="11"/>
                    <a:pt x="105" y="10"/>
                    <a:pt x="105" y="9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2" y="8"/>
                    <a:pt x="104" y="8"/>
                    <a:pt x="105" y="6"/>
                  </a:cubicBezTo>
                  <a:cubicBezTo>
                    <a:pt x="105" y="6"/>
                    <a:pt x="103" y="6"/>
                    <a:pt x="103" y="7"/>
                  </a:cubicBezTo>
                  <a:cubicBezTo>
                    <a:pt x="105" y="6"/>
                    <a:pt x="106" y="5"/>
                    <a:pt x="109" y="5"/>
                  </a:cubicBezTo>
                  <a:cubicBezTo>
                    <a:pt x="107" y="6"/>
                    <a:pt x="110" y="6"/>
                    <a:pt x="109" y="7"/>
                  </a:cubicBezTo>
                  <a:cubicBezTo>
                    <a:pt x="109" y="5"/>
                    <a:pt x="112" y="4"/>
                    <a:pt x="115" y="4"/>
                  </a:cubicBezTo>
                  <a:cubicBezTo>
                    <a:pt x="118" y="6"/>
                    <a:pt x="121" y="2"/>
                    <a:pt x="125" y="3"/>
                  </a:cubicBezTo>
                  <a:cubicBezTo>
                    <a:pt x="123" y="4"/>
                    <a:pt x="122" y="6"/>
                    <a:pt x="119" y="7"/>
                  </a:cubicBezTo>
                  <a:cubicBezTo>
                    <a:pt x="122" y="7"/>
                    <a:pt x="122" y="7"/>
                    <a:pt x="124" y="7"/>
                  </a:cubicBezTo>
                  <a:cubicBezTo>
                    <a:pt x="125" y="6"/>
                    <a:pt x="126" y="4"/>
                    <a:pt x="129" y="3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32" y="3"/>
                    <a:pt x="132" y="1"/>
                    <a:pt x="135" y="2"/>
                  </a:cubicBezTo>
                  <a:cubicBezTo>
                    <a:pt x="142" y="2"/>
                    <a:pt x="148" y="2"/>
                    <a:pt x="153" y="2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1"/>
                    <a:pt x="162" y="2"/>
                    <a:pt x="165" y="2"/>
                  </a:cubicBezTo>
                  <a:cubicBezTo>
                    <a:pt x="171" y="4"/>
                    <a:pt x="179" y="4"/>
                    <a:pt x="181" y="7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7" y="2"/>
                    <a:pt x="185" y="18"/>
                    <a:pt x="186" y="16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5" y="17"/>
                    <a:pt x="185" y="17"/>
                    <a:pt x="185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1" y="22"/>
                    <a:pt x="166" y="23"/>
                    <a:pt x="161" y="24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4"/>
                    <a:pt x="161" y="21"/>
                    <a:pt x="159" y="22"/>
                  </a:cubicBezTo>
                  <a:cubicBezTo>
                    <a:pt x="162" y="23"/>
                    <a:pt x="157" y="24"/>
                    <a:pt x="156" y="26"/>
                  </a:cubicBezTo>
                  <a:cubicBezTo>
                    <a:pt x="151" y="25"/>
                    <a:pt x="145" y="28"/>
                    <a:pt x="141" y="30"/>
                  </a:cubicBezTo>
                  <a:cubicBezTo>
                    <a:pt x="141" y="29"/>
                    <a:pt x="141" y="29"/>
                    <a:pt x="141" y="29"/>
                  </a:cubicBezTo>
                  <a:cubicBezTo>
                    <a:pt x="137" y="32"/>
                    <a:pt x="132" y="31"/>
                    <a:pt x="126" y="31"/>
                  </a:cubicBezTo>
                  <a:cubicBezTo>
                    <a:pt x="126" y="31"/>
                    <a:pt x="124" y="30"/>
                    <a:pt x="123" y="30"/>
                  </a:cubicBezTo>
                  <a:cubicBezTo>
                    <a:pt x="120" y="33"/>
                    <a:pt x="119" y="33"/>
                    <a:pt x="115" y="35"/>
                  </a:cubicBezTo>
                  <a:cubicBezTo>
                    <a:pt x="112" y="35"/>
                    <a:pt x="107" y="36"/>
                    <a:pt x="104" y="36"/>
                  </a:cubicBezTo>
                  <a:cubicBezTo>
                    <a:pt x="99" y="38"/>
                    <a:pt x="93" y="40"/>
                    <a:pt x="88" y="41"/>
                  </a:cubicBezTo>
                  <a:cubicBezTo>
                    <a:pt x="86" y="42"/>
                    <a:pt x="84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7"/>
                    <a:pt x="74" y="2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7" y="31"/>
                    <a:pt x="111" y="32"/>
                    <a:pt x="121" y="29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3" y="32"/>
                    <a:pt x="127" y="30"/>
                    <a:pt x="126" y="29"/>
                  </a:cubicBezTo>
                  <a:cubicBezTo>
                    <a:pt x="129" y="29"/>
                    <a:pt x="134" y="27"/>
                    <a:pt x="136" y="28"/>
                  </a:cubicBezTo>
                  <a:cubicBezTo>
                    <a:pt x="140" y="29"/>
                    <a:pt x="140" y="27"/>
                    <a:pt x="143" y="27"/>
                  </a:cubicBezTo>
                  <a:cubicBezTo>
                    <a:pt x="150" y="27"/>
                    <a:pt x="153" y="28"/>
                    <a:pt x="160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9"/>
                    <a:pt x="159" y="30"/>
                  </a:cubicBezTo>
                  <a:cubicBezTo>
                    <a:pt x="161" y="29"/>
                    <a:pt x="168" y="32"/>
                    <a:pt x="166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28"/>
                    <a:pt x="176" y="66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1" y="52"/>
                    <a:pt x="167" y="53"/>
                    <a:pt x="163" y="53"/>
                  </a:cubicBezTo>
                  <a:cubicBezTo>
                    <a:pt x="164" y="54"/>
                    <a:pt x="162" y="55"/>
                    <a:pt x="162" y="55"/>
                  </a:cubicBezTo>
                  <a:cubicBezTo>
                    <a:pt x="156" y="57"/>
                    <a:pt x="149" y="56"/>
                    <a:pt x="145" y="58"/>
                  </a:cubicBezTo>
                  <a:cubicBezTo>
                    <a:pt x="144" y="58"/>
                    <a:pt x="146" y="57"/>
                    <a:pt x="144" y="57"/>
                  </a:cubicBezTo>
                  <a:cubicBezTo>
                    <a:pt x="143" y="58"/>
                    <a:pt x="144" y="58"/>
                    <a:pt x="142" y="59"/>
                  </a:cubicBezTo>
                  <a:cubicBezTo>
                    <a:pt x="134" y="62"/>
                    <a:pt x="124" y="60"/>
                    <a:pt x="116" y="62"/>
                  </a:cubicBezTo>
                  <a:cubicBezTo>
                    <a:pt x="109" y="65"/>
                    <a:pt x="101" y="67"/>
                    <a:pt x="95" y="68"/>
                  </a:cubicBezTo>
                  <a:cubicBezTo>
                    <a:pt x="92" y="69"/>
                    <a:pt x="89" y="70"/>
                    <a:pt x="86" y="7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77"/>
                    <a:pt x="78" y="47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5" y="59"/>
                    <a:pt x="86" y="66"/>
                    <a:pt x="91" y="63"/>
                  </a:cubicBezTo>
                  <a:cubicBezTo>
                    <a:pt x="92" y="64"/>
                    <a:pt x="94" y="64"/>
                    <a:pt x="94" y="65"/>
                  </a:cubicBezTo>
                  <a:cubicBezTo>
                    <a:pt x="96" y="64"/>
                    <a:pt x="103" y="67"/>
                    <a:pt x="108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12" y="66"/>
                    <a:pt x="117" y="64"/>
                    <a:pt x="122" y="65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3" y="67"/>
                    <a:pt x="126" y="63"/>
                    <a:pt x="127" y="66"/>
                  </a:cubicBezTo>
                  <a:cubicBezTo>
                    <a:pt x="129" y="65"/>
                    <a:pt x="128" y="64"/>
                    <a:pt x="127" y="64"/>
                  </a:cubicBezTo>
                  <a:cubicBezTo>
                    <a:pt x="140" y="64"/>
                    <a:pt x="155" y="60"/>
                    <a:pt x="172" y="68"/>
                  </a:cubicBezTo>
                  <a:cubicBezTo>
                    <a:pt x="178" y="73"/>
                    <a:pt x="177" y="74"/>
                    <a:pt x="176" y="74"/>
                  </a:cubicBezTo>
                  <a:cubicBezTo>
                    <a:pt x="176" y="74"/>
                    <a:pt x="176" y="74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8" y="65"/>
                    <a:pt x="173" y="88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2" y="87"/>
                    <a:pt x="171" y="87"/>
                    <a:pt x="171" y="88"/>
                  </a:cubicBezTo>
                  <a:cubicBezTo>
                    <a:pt x="170" y="87"/>
                    <a:pt x="170" y="89"/>
                    <a:pt x="170" y="88"/>
                  </a:cubicBezTo>
                  <a:cubicBezTo>
                    <a:pt x="167" y="90"/>
                    <a:pt x="164" y="86"/>
                    <a:pt x="163" y="88"/>
                  </a:cubicBezTo>
                  <a:cubicBezTo>
                    <a:pt x="164" y="90"/>
                    <a:pt x="161" y="89"/>
                    <a:pt x="161" y="90"/>
                  </a:cubicBezTo>
                  <a:cubicBezTo>
                    <a:pt x="155" y="90"/>
                    <a:pt x="154" y="89"/>
                    <a:pt x="149" y="90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4" y="92"/>
                    <a:pt x="138" y="91"/>
                    <a:pt x="134" y="95"/>
                  </a:cubicBezTo>
                  <a:cubicBezTo>
                    <a:pt x="126" y="95"/>
                    <a:pt x="120" y="97"/>
                    <a:pt x="114" y="98"/>
                  </a:cubicBezTo>
                  <a:cubicBezTo>
                    <a:pt x="111" y="100"/>
                    <a:pt x="108" y="100"/>
                    <a:pt x="107" y="102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7"/>
                    <a:pt x="103" y="74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8" y="91"/>
                    <a:pt x="114" y="91"/>
                    <a:pt x="121" y="91"/>
                  </a:cubicBezTo>
                  <a:cubicBezTo>
                    <a:pt x="125" y="92"/>
                    <a:pt x="129" y="92"/>
                    <a:pt x="134" y="93"/>
                  </a:cubicBezTo>
                  <a:cubicBezTo>
                    <a:pt x="137" y="94"/>
                    <a:pt x="139" y="95"/>
                    <a:pt x="142" y="96"/>
                  </a:cubicBezTo>
                  <a:cubicBezTo>
                    <a:pt x="140" y="77"/>
                    <a:pt x="145" y="122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24" y="130"/>
                    <a:pt x="114" y="134"/>
                    <a:pt x="108" y="143"/>
                  </a:cubicBezTo>
                  <a:cubicBezTo>
                    <a:pt x="105" y="150"/>
                    <a:pt x="103" y="147"/>
                    <a:pt x="106" y="149"/>
                  </a:cubicBezTo>
                  <a:cubicBezTo>
                    <a:pt x="108" y="152"/>
                    <a:pt x="115" y="161"/>
                    <a:pt x="118" y="169"/>
                  </a:cubicBezTo>
                  <a:cubicBezTo>
                    <a:pt x="118" y="178"/>
                    <a:pt x="119" y="178"/>
                    <a:pt x="121" y="187"/>
                  </a:cubicBezTo>
                  <a:cubicBezTo>
                    <a:pt x="120" y="187"/>
                    <a:pt x="120" y="186"/>
                    <a:pt x="120" y="187"/>
                  </a:cubicBezTo>
                  <a:cubicBezTo>
                    <a:pt x="122" y="187"/>
                    <a:pt x="121" y="193"/>
                    <a:pt x="122" y="194"/>
                  </a:cubicBezTo>
                  <a:cubicBezTo>
                    <a:pt x="121" y="208"/>
                    <a:pt x="118" y="218"/>
                    <a:pt x="113" y="229"/>
                  </a:cubicBezTo>
                  <a:cubicBezTo>
                    <a:pt x="114" y="228"/>
                    <a:pt x="113" y="226"/>
                    <a:pt x="112" y="228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2"/>
                    <a:pt x="111" y="234"/>
                    <a:pt x="112" y="233"/>
                  </a:cubicBezTo>
                  <a:cubicBezTo>
                    <a:pt x="101" y="261"/>
                    <a:pt x="80" y="281"/>
                    <a:pt x="62" y="303"/>
                  </a:cubicBezTo>
                  <a:cubicBezTo>
                    <a:pt x="57" y="307"/>
                    <a:pt x="51" y="315"/>
                    <a:pt x="47" y="320"/>
                  </a:cubicBezTo>
                  <a:cubicBezTo>
                    <a:pt x="30" y="334"/>
                    <a:pt x="15" y="346"/>
                    <a:pt x="2" y="362"/>
                  </a:cubicBezTo>
                  <a:cubicBezTo>
                    <a:pt x="2" y="362"/>
                    <a:pt x="0" y="357"/>
                    <a:pt x="6" y="35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5"/>
            <p:cNvSpPr/>
            <p:nvPr/>
          </p:nvSpPr>
          <p:spPr>
            <a:xfrm>
              <a:off x="9137650" y="3151188"/>
              <a:ext cx="11112" cy="63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3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5"/>
            <p:cNvSpPr/>
            <p:nvPr/>
          </p:nvSpPr>
          <p:spPr>
            <a:xfrm>
              <a:off x="9377363" y="316865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5"/>
            <p:cNvSpPr/>
            <p:nvPr/>
          </p:nvSpPr>
          <p:spPr>
            <a:xfrm>
              <a:off x="9415463" y="3181351"/>
              <a:ext cx="22225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cubicBezTo>
                    <a:pt x="5" y="1"/>
                    <a:pt x="2" y="1"/>
                    <a:pt x="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5"/>
            <p:cNvSpPr/>
            <p:nvPr/>
          </p:nvSpPr>
          <p:spPr>
            <a:xfrm>
              <a:off x="9461500" y="31321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5"/>
            <p:cNvSpPr/>
            <p:nvPr/>
          </p:nvSpPr>
          <p:spPr>
            <a:xfrm>
              <a:off x="9453563" y="3140076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5"/>
            <p:cNvSpPr/>
            <p:nvPr/>
          </p:nvSpPr>
          <p:spPr>
            <a:xfrm>
              <a:off x="9332913" y="3157538"/>
              <a:ext cx="11112" cy="7938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1"/>
                  </a:moveTo>
                  <a:cubicBezTo>
                    <a:pt x="2" y="1"/>
                    <a:pt x="0" y="2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5"/>
            <p:cNvSpPr/>
            <p:nvPr/>
          </p:nvSpPr>
          <p:spPr>
            <a:xfrm>
              <a:off x="9280525" y="3173413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5"/>
            <p:cNvSpPr/>
            <p:nvPr/>
          </p:nvSpPr>
          <p:spPr>
            <a:xfrm>
              <a:off x="9159875" y="3429001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5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5"/>
            <p:cNvSpPr/>
            <p:nvPr/>
          </p:nvSpPr>
          <p:spPr>
            <a:xfrm>
              <a:off x="9239250" y="3417888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5"/>
            <p:cNvSpPr/>
            <p:nvPr/>
          </p:nvSpPr>
          <p:spPr>
            <a:xfrm>
              <a:off x="9291638" y="35226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5"/>
            <p:cNvSpPr/>
            <p:nvPr/>
          </p:nvSpPr>
          <p:spPr>
            <a:xfrm>
              <a:off x="9261475" y="2627313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5"/>
            <p:cNvSpPr/>
            <p:nvPr/>
          </p:nvSpPr>
          <p:spPr>
            <a:xfrm>
              <a:off x="9234488" y="2605088"/>
              <a:ext cx="298450" cy="488950"/>
            </a:xfrm>
            <a:custGeom>
              <a:avLst/>
              <a:gdLst/>
              <a:ahLst/>
              <a:cxnLst/>
              <a:rect l="l" t="t" r="r" b="b"/>
              <a:pathLst>
                <a:path w="79" h="130" extrusionOk="0">
                  <a:moveTo>
                    <a:pt x="20" y="127"/>
                  </a:moveTo>
                  <a:cubicBezTo>
                    <a:pt x="16" y="125"/>
                    <a:pt x="20" y="121"/>
                    <a:pt x="18" y="118"/>
                  </a:cubicBezTo>
                  <a:cubicBezTo>
                    <a:pt x="17" y="118"/>
                    <a:pt x="20" y="118"/>
                    <a:pt x="20" y="118"/>
                  </a:cubicBezTo>
                  <a:cubicBezTo>
                    <a:pt x="16" y="115"/>
                    <a:pt x="18" y="111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7"/>
                    <a:pt x="20" y="106"/>
                    <a:pt x="21" y="105"/>
                  </a:cubicBezTo>
                  <a:cubicBezTo>
                    <a:pt x="21" y="105"/>
                    <a:pt x="21" y="106"/>
                    <a:pt x="22" y="106"/>
                  </a:cubicBezTo>
                  <a:cubicBezTo>
                    <a:pt x="21" y="105"/>
                    <a:pt x="21" y="104"/>
                    <a:pt x="20" y="104"/>
                  </a:cubicBezTo>
                  <a:cubicBezTo>
                    <a:pt x="21" y="104"/>
                    <a:pt x="22" y="104"/>
                    <a:pt x="23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7" y="102"/>
                    <a:pt x="22" y="100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19" y="97"/>
                    <a:pt x="19" y="94"/>
                    <a:pt x="19" y="91"/>
                  </a:cubicBezTo>
                  <a:cubicBezTo>
                    <a:pt x="19" y="91"/>
                    <a:pt x="20" y="91"/>
                    <a:pt x="21" y="91"/>
                  </a:cubicBezTo>
                  <a:cubicBezTo>
                    <a:pt x="19" y="91"/>
                    <a:pt x="19" y="90"/>
                    <a:pt x="19" y="89"/>
                  </a:cubicBezTo>
                  <a:cubicBezTo>
                    <a:pt x="21" y="89"/>
                    <a:pt x="17" y="88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7" y="86"/>
                    <a:pt x="20" y="86"/>
                    <a:pt x="18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7" y="85"/>
                    <a:pt x="21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8" y="83"/>
                    <a:pt x="20" y="83"/>
                    <a:pt x="19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2"/>
                    <a:pt x="21" y="81"/>
                    <a:pt x="19" y="81"/>
                  </a:cubicBezTo>
                  <a:cubicBezTo>
                    <a:pt x="20" y="81"/>
                    <a:pt x="19" y="82"/>
                    <a:pt x="22" y="82"/>
                  </a:cubicBezTo>
                  <a:cubicBezTo>
                    <a:pt x="20" y="78"/>
                    <a:pt x="21" y="75"/>
                    <a:pt x="22" y="71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0"/>
                    <a:pt x="22" y="69"/>
                  </a:cubicBezTo>
                  <a:cubicBezTo>
                    <a:pt x="22" y="69"/>
                    <a:pt x="23" y="69"/>
                    <a:pt x="24" y="69"/>
                  </a:cubicBezTo>
                  <a:cubicBezTo>
                    <a:pt x="24" y="69"/>
                    <a:pt x="22" y="68"/>
                    <a:pt x="23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7"/>
                    <a:pt x="23" y="66"/>
                    <a:pt x="23" y="66"/>
                  </a:cubicBezTo>
                  <a:cubicBezTo>
                    <a:pt x="23" y="66"/>
                    <a:pt x="24" y="66"/>
                    <a:pt x="24" y="66"/>
                  </a:cubicBezTo>
                  <a:cubicBezTo>
                    <a:pt x="23" y="65"/>
                    <a:pt x="25" y="65"/>
                    <a:pt x="24" y="64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7" y="64"/>
                    <a:pt x="23" y="64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3" y="62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5" y="58"/>
                    <a:pt x="24" y="57"/>
                  </a:cubicBezTo>
                  <a:cubicBezTo>
                    <a:pt x="25" y="57"/>
                    <a:pt x="27" y="58"/>
                    <a:pt x="27" y="57"/>
                  </a:cubicBezTo>
                  <a:cubicBezTo>
                    <a:pt x="25" y="56"/>
                    <a:pt x="26" y="55"/>
                    <a:pt x="24" y="55"/>
                  </a:cubicBezTo>
                  <a:cubicBezTo>
                    <a:pt x="24" y="54"/>
                    <a:pt x="26" y="53"/>
                    <a:pt x="25" y="52"/>
                  </a:cubicBezTo>
                  <a:cubicBezTo>
                    <a:pt x="26" y="53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4"/>
                    <a:pt x="29" y="54"/>
                    <a:pt x="30" y="54"/>
                  </a:cubicBezTo>
                  <a:cubicBezTo>
                    <a:pt x="30" y="53"/>
                    <a:pt x="29" y="52"/>
                    <a:pt x="30" y="52"/>
                  </a:cubicBezTo>
                  <a:cubicBezTo>
                    <a:pt x="29" y="51"/>
                    <a:pt x="26" y="50"/>
                    <a:pt x="26" y="49"/>
                  </a:cubicBezTo>
                  <a:cubicBezTo>
                    <a:pt x="27" y="49"/>
                    <a:pt x="29" y="49"/>
                    <a:pt x="29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6"/>
                    <a:pt x="27" y="47"/>
                    <a:pt x="27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4"/>
                    <a:pt x="28" y="45"/>
                  </a:cubicBezTo>
                  <a:cubicBezTo>
                    <a:pt x="29" y="45"/>
                    <a:pt x="28" y="45"/>
                    <a:pt x="29" y="45"/>
                  </a:cubicBezTo>
                  <a:cubicBezTo>
                    <a:pt x="29" y="45"/>
                    <a:pt x="28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2"/>
                    <a:pt x="27" y="42"/>
                  </a:cubicBezTo>
                  <a:cubicBezTo>
                    <a:pt x="27" y="43"/>
                    <a:pt x="28" y="43"/>
                    <a:pt x="28" y="43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27" y="40"/>
                    <a:pt x="27" y="39"/>
                    <a:pt x="26" y="38"/>
                  </a:cubicBezTo>
                  <a:cubicBezTo>
                    <a:pt x="25" y="37"/>
                    <a:pt x="28" y="39"/>
                    <a:pt x="27" y="39"/>
                  </a:cubicBezTo>
                  <a:cubicBezTo>
                    <a:pt x="29" y="38"/>
                    <a:pt x="27" y="35"/>
                    <a:pt x="29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8" y="34"/>
                    <a:pt x="30" y="35"/>
                    <a:pt x="29" y="34"/>
                  </a:cubicBezTo>
                  <a:cubicBezTo>
                    <a:pt x="30" y="35"/>
                    <a:pt x="29" y="34"/>
                    <a:pt x="29" y="33"/>
                  </a:cubicBezTo>
                  <a:cubicBezTo>
                    <a:pt x="29" y="33"/>
                    <a:pt x="30" y="33"/>
                    <a:pt x="30" y="34"/>
                  </a:cubicBezTo>
                  <a:cubicBezTo>
                    <a:pt x="29" y="33"/>
                    <a:pt x="29" y="30"/>
                    <a:pt x="31" y="29"/>
                  </a:cubicBezTo>
                  <a:cubicBezTo>
                    <a:pt x="31" y="29"/>
                    <a:pt x="30" y="28"/>
                    <a:pt x="30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7"/>
                    <a:pt x="33" y="28"/>
                  </a:cubicBezTo>
                  <a:cubicBezTo>
                    <a:pt x="32" y="26"/>
                    <a:pt x="32" y="31"/>
                    <a:pt x="32" y="29"/>
                  </a:cubicBezTo>
                  <a:cubicBezTo>
                    <a:pt x="33" y="30"/>
                    <a:pt x="31" y="27"/>
                    <a:pt x="32" y="28"/>
                  </a:cubicBezTo>
                  <a:cubicBezTo>
                    <a:pt x="32" y="28"/>
                    <a:pt x="31" y="26"/>
                    <a:pt x="33" y="26"/>
                  </a:cubicBezTo>
                  <a:cubicBezTo>
                    <a:pt x="33" y="26"/>
                    <a:pt x="34" y="28"/>
                    <a:pt x="34" y="27"/>
                  </a:cubicBezTo>
                  <a:cubicBezTo>
                    <a:pt x="35" y="26"/>
                    <a:pt x="34" y="27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4" y="25"/>
                    <a:pt x="33" y="24"/>
                  </a:cubicBezTo>
                  <a:cubicBezTo>
                    <a:pt x="34" y="25"/>
                    <a:pt x="33" y="22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21"/>
                    <a:pt x="36" y="22"/>
                    <a:pt x="35" y="21"/>
                  </a:cubicBezTo>
                  <a:cubicBezTo>
                    <a:pt x="36" y="21"/>
                    <a:pt x="37" y="19"/>
                    <a:pt x="38" y="20"/>
                  </a:cubicBezTo>
                  <a:cubicBezTo>
                    <a:pt x="38" y="19"/>
                    <a:pt x="38" y="18"/>
                    <a:pt x="39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0" y="19"/>
                    <a:pt x="40" y="18"/>
                    <a:pt x="40" y="17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2" y="17"/>
                    <a:pt x="41" y="16"/>
                    <a:pt x="41" y="15"/>
                  </a:cubicBezTo>
                  <a:cubicBezTo>
                    <a:pt x="43" y="17"/>
                    <a:pt x="41" y="13"/>
                    <a:pt x="43" y="14"/>
                  </a:cubicBezTo>
                  <a:cubicBezTo>
                    <a:pt x="43" y="15"/>
                    <a:pt x="43" y="16"/>
                    <a:pt x="44" y="16"/>
                  </a:cubicBezTo>
                  <a:cubicBezTo>
                    <a:pt x="46" y="18"/>
                    <a:pt x="44" y="14"/>
                    <a:pt x="46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3"/>
                    <a:pt x="45" y="11"/>
                    <a:pt x="46" y="13"/>
                  </a:cubicBezTo>
                  <a:cubicBezTo>
                    <a:pt x="46" y="12"/>
                    <a:pt x="47" y="12"/>
                    <a:pt x="46" y="11"/>
                  </a:cubicBezTo>
                  <a:cubicBezTo>
                    <a:pt x="48" y="11"/>
                    <a:pt x="50" y="7"/>
                    <a:pt x="52" y="11"/>
                  </a:cubicBezTo>
                  <a:cubicBezTo>
                    <a:pt x="52" y="10"/>
                    <a:pt x="53" y="11"/>
                    <a:pt x="52" y="10"/>
                  </a:cubicBezTo>
                  <a:cubicBezTo>
                    <a:pt x="52" y="9"/>
                    <a:pt x="52" y="11"/>
                    <a:pt x="52" y="10"/>
                  </a:cubicBezTo>
                  <a:cubicBezTo>
                    <a:pt x="52" y="10"/>
                    <a:pt x="52" y="9"/>
                    <a:pt x="52" y="9"/>
                  </a:cubicBezTo>
                  <a:cubicBezTo>
                    <a:pt x="52" y="9"/>
                    <a:pt x="53" y="9"/>
                    <a:pt x="53" y="11"/>
                  </a:cubicBezTo>
                  <a:cubicBezTo>
                    <a:pt x="55" y="12"/>
                    <a:pt x="53" y="7"/>
                    <a:pt x="55" y="7"/>
                  </a:cubicBezTo>
                  <a:cubicBezTo>
                    <a:pt x="55" y="8"/>
                    <a:pt x="55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8"/>
                    <a:pt x="57" y="10"/>
                  </a:cubicBezTo>
                  <a:cubicBezTo>
                    <a:pt x="58" y="9"/>
                    <a:pt x="58" y="9"/>
                    <a:pt x="59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0"/>
                    <a:pt x="60" y="9"/>
                    <a:pt x="61" y="9"/>
                  </a:cubicBezTo>
                  <a:cubicBezTo>
                    <a:pt x="61" y="8"/>
                    <a:pt x="60" y="8"/>
                    <a:pt x="59" y="8"/>
                  </a:cubicBezTo>
                  <a:cubicBezTo>
                    <a:pt x="60" y="7"/>
                    <a:pt x="60" y="7"/>
                    <a:pt x="60" y="6"/>
                  </a:cubicBezTo>
                  <a:cubicBezTo>
                    <a:pt x="60" y="8"/>
                    <a:pt x="61" y="7"/>
                    <a:pt x="62" y="7"/>
                  </a:cubicBezTo>
                  <a:cubicBezTo>
                    <a:pt x="62" y="8"/>
                    <a:pt x="62" y="6"/>
                    <a:pt x="62" y="6"/>
                  </a:cubicBezTo>
                  <a:cubicBezTo>
                    <a:pt x="62" y="7"/>
                    <a:pt x="63" y="6"/>
                    <a:pt x="63" y="7"/>
                  </a:cubicBezTo>
                  <a:cubicBezTo>
                    <a:pt x="63" y="8"/>
                    <a:pt x="62" y="7"/>
                    <a:pt x="62" y="7"/>
                  </a:cubicBezTo>
                  <a:cubicBezTo>
                    <a:pt x="63" y="8"/>
                    <a:pt x="63" y="9"/>
                    <a:pt x="63" y="8"/>
                  </a:cubicBezTo>
                  <a:cubicBezTo>
                    <a:pt x="64" y="7"/>
                    <a:pt x="63" y="5"/>
                    <a:pt x="64" y="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"/>
                    <a:pt x="66" y="7"/>
                    <a:pt x="66" y="6"/>
                  </a:cubicBezTo>
                  <a:cubicBezTo>
                    <a:pt x="67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9" y="23"/>
                    <a:pt x="71" y="12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3" y="18"/>
                    <a:pt x="74" y="19"/>
                  </a:cubicBezTo>
                  <a:cubicBezTo>
                    <a:pt x="72" y="19"/>
                    <a:pt x="69" y="17"/>
                    <a:pt x="70" y="19"/>
                  </a:cubicBezTo>
                  <a:cubicBezTo>
                    <a:pt x="69" y="19"/>
                    <a:pt x="71" y="21"/>
                    <a:pt x="72" y="22"/>
                  </a:cubicBezTo>
                  <a:cubicBezTo>
                    <a:pt x="70" y="22"/>
                    <a:pt x="70" y="25"/>
                    <a:pt x="68" y="24"/>
                  </a:cubicBezTo>
                  <a:cubicBezTo>
                    <a:pt x="68" y="25"/>
                    <a:pt x="68" y="25"/>
                    <a:pt x="68" y="26"/>
                  </a:cubicBezTo>
                  <a:cubicBezTo>
                    <a:pt x="66" y="26"/>
                    <a:pt x="65" y="30"/>
                    <a:pt x="62" y="28"/>
                  </a:cubicBezTo>
                  <a:cubicBezTo>
                    <a:pt x="62" y="27"/>
                    <a:pt x="62" y="27"/>
                    <a:pt x="61" y="26"/>
                  </a:cubicBezTo>
                  <a:cubicBezTo>
                    <a:pt x="61" y="27"/>
                    <a:pt x="60" y="25"/>
                    <a:pt x="61" y="27"/>
                  </a:cubicBezTo>
                  <a:cubicBezTo>
                    <a:pt x="61" y="28"/>
                    <a:pt x="62" y="29"/>
                    <a:pt x="62" y="29"/>
                  </a:cubicBezTo>
                  <a:cubicBezTo>
                    <a:pt x="62" y="30"/>
                    <a:pt x="60" y="31"/>
                    <a:pt x="59" y="30"/>
                  </a:cubicBezTo>
                  <a:cubicBezTo>
                    <a:pt x="59" y="30"/>
                    <a:pt x="59" y="31"/>
                    <a:pt x="59" y="31"/>
                  </a:cubicBezTo>
                  <a:cubicBezTo>
                    <a:pt x="59" y="29"/>
                    <a:pt x="58" y="29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3"/>
                    <a:pt x="57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5" y="34"/>
                    <a:pt x="54" y="3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3"/>
                    <a:pt x="54" y="33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0" y="35"/>
                    <a:pt x="47" y="35"/>
                    <a:pt x="44" y="36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6"/>
                    <a:pt x="44" y="36"/>
                  </a:cubicBezTo>
                  <a:cubicBezTo>
                    <a:pt x="44" y="35"/>
                    <a:pt x="43" y="34"/>
                    <a:pt x="43" y="33"/>
                  </a:cubicBezTo>
                  <a:cubicBezTo>
                    <a:pt x="42" y="32"/>
                    <a:pt x="42" y="34"/>
                    <a:pt x="42" y="35"/>
                  </a:cubicBezTo>
                  <a:cubicBezTo>
                    <a:pt x="42" y="36"/>
                    <a:pt x="42" y="34"/>
                    <a:pt x="42" y="36"/>
                  </a:cubicBezTo>
                  <a:cubicBezTo>
                    <a:pt x="42" y="36"/>
                    <a:pt x="41" y="35"/>
                    <a:pt x="41" y="37"/>
                  </a:cubicBezTo>
                  <a:cubicBezTo>
                    <a:pt x="41" y="36"/>
                    <a:pt x="41" y="35"/>
                    <a:pt x="41" y="3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3"/>
                    <a:pt x="42" y="31"/>
                    <a:pt x="41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7"/>
                    <a:pt x="41" y="27"/>
                    <a:pt x="40" y="26"/>
                  </a:cubicBezTo>
                  <a:cubicBezTo>
                    <a:pt x="40" y="27"/>
                    <a:pt x="39" y="30"/>
                    <a:pt x="40" y="30"/>
                  </a:cubicBezTo>
                  <a:cubicBezTo>
                    <a:pt x="39" y="31"/>
                    <a:pt x="40" y="35"/>
                    <a:pt x="39" y="34"/>
                  </a:cubicBezTo>
                  <a:cubicBezTo>
                    <a:pt x="38" y="33"/>
                    <a:pt x="40" y="34"/>
                    <a:pt x="39" y="33"/>
                  </a:cubicBezTo>
                  <a:cubicBezTo>
                    <a:pt x="39" y="31"/>
                    <a:pt x="38" y="34"/>
                    <a:pt x="38" y="33"/>
                  </a:cubicBezTo>
                  <a:cubicBezTo>
                    <a:pt x="38" y="34"/>
                    <a:pt x="38" y="36"/>
                    <a:pt x="38" y="36"/>
                  </a:cubicBezTo>
                  <a:cubicBezTo>
                    <a:pt x="37" y="35"/>
                    <a:pt x="38" y="34"/>
                    <a:pt x="37" y="34"/>
                  </a:cubicBezTo>
                  <a:cubicBezTo>
                    <a:pt x="37" y="35"/>
                    <a:pt x="36" y="36"/>
                    <a:pt x="37" y="37"/>
                  </a:cubicBezTo>
                  <a:cubicBezTo>
                    <a:pt x="37" y="39"/>
                    <a:pt x="36" y="36"/>
                    <a:pt x="35" y="38"/>
                  </a:cubicBezTo>
                  <a:cubicBezTo>
                    <a:pt x="35" y="36"/>
                    <a:pt x="36" y="34"/>
                    <a:pt x="35" y="33"/>
                  </a:cubicBezTo>
                  <a:cubicBezTo>
                    <a:pt x="35" y="35"/>
                    <a:pt x="34" y="35"/>
                    <a:pt x="35" y="38"/>
                  </a:cubicBezTo>
                  <a:cubicBezTo>
                    <a:pt x="34" y="37"/>
                    <a:pt x="34" y="36"/>
                    <a:pt x="35" y="35"/>
                  </a:cubicBezTo>
                  <a:cubicBezTo>
                    <a:pt x="34" y="34"/>
                    <a:pt x="33" y="38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5"/>
                    <a:pt x="32" y="35"/>
                  </a:cubicBezTo>
                  <a:cubicBezTo>
                    <a:pt x="32" y="35"/>
                    <a:pt x="31" y="37"/>
                    <a:pt x="31" y="34"/>
                  </a:cubicBezTo>
                  <a:cubicBezTo>
                    <a:pt x="31" y="35"/>
                    <a:pt x="30" y="34"/>
                    <a:pt x="30" y="36"/>
                  </a:cubicBezTo>
                  <a:cubicBezTo>
                    <a:pt x="31" y="37"/>
                    <a:pt x="31" y="35"/>
                    <a:pt x="31" y="37"/>
                  </a:cubicBezTo>
                  <a:cubicBezTo>
                    <a:pt x="31" y="35"/>
                    <a:pt x="30" y="37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8" y="36"/>
                    <a:pt x="27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6" y="39"/>
                    <a:pt x="26" y="37"/>
                    <a:pt x="25" y="38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4"/>
                    <a:pt x="25" y="34"/>
                  </a:cubicBezTo>
                  <a:cubicBezTo>
                    <a:pt x="25" y="35"/>
                    <a:pt x="24" y="36"/>
                    <a:pt x="25" y="37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3" y="36"/>
                    <a:pt x="24" y="37"/>
                    <a:pt x="23" y="37"/>
                  </a:cubicBezTo>
                  <a:cubicBezTo>
                    <a:pt x="23" y="37"/>
                    <a:pt x="22" y="35"/>
                    <a:pt x="22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0"/>
                    <a:pt x="23" y="30"/>
                    <a:pt x="23" y="29"/>
                  </a:cubicBezTo>
                  <a:cubicBezTo>
                    <a:pt x="23" y="28"/>
                    <a:pt x="22" y="29"/>
                    <a:pt x="22" y="29"/>
                  </a:cubicBezTo>
                  <a:cubicBezTo>
                    <a:pt x="23" y="32"/>
                    <a:pt x="20" y="33"/>
                    <a:pt x="20" y="36"/>
                  </a:cubicBezTo>
                  <a:cubicBezTo>
                    <a:pt x="19" y="36"/>
                    <a:pt x="21" y="29"/>
                    <a:pt x="18" y="33"/>
                  </a:cubicBezTo>
                  <a:cubicBezTo>
                    <a:pt x="19" y="34"/>
                    <a:pt x="17" y="36"/>
                    <a:pt x="18" y="35"/>
                  </a:cubicBezTo>
                  <a:cubicBezTo>
                    <a:pt x="18" y="35"/>
                    <a:pt x="17" y="37"/>
                    <a:pt x="17" y="36"/>
                  </a:cubicBezTo>
                  <a:cubicBezTo>
                    <a:pt x="17" y="35"/>
                    <a:pt x="16" y="33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9" y="30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6" y="33"/>
                    <a:pt x="18" y="31"/>
                    <a:pt x="17" y="33"/>
                  </a:cubicBezTo>
                  <a:cubicBezTo>
                    <a:pt x="16" y="33"/>
                    <a:pt x="16" y="31"/>
                    <a:pt x="15" y="33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4"/>
                    <a:pt x="14" y="37"/>
                    <a:pt x="13" y="36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2"/>
                    <a:pt x="14" y="35"/>
                    <a:pt x="15" y="33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4" y="28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0" y="32"/>
                    <a:pt x="9" y="33"/>
                    <a:pt x="9" y="32"/>
                  </a:cubicBezTo>
                  <a:cubicBezTo>
                    <a:pt x="10" y="31"/>
                    <a:pt x="7" y="31"/>
                    <a:pt x="9" y="30"/>
                  </a:cubicBezTo>
                  <a:cubicBezTo>
                    <a:pt x="9" y="31"/>
                    <a:pt x="11" y="32"/>
                    <a:pt x="12" y="30"/>
                  </a:cubicBezTo>
                  <a:cubicBezTo>
                    <a:pt x="12" y="28"/>
                    <a:pt x="13" y="31"/>
                    <a:pt x="14" y="29"/>
                  </a:cubicBezTo>
                  <a:cubicBezTo>
                    <a:pt x="13" y="28"/>
                    <a:pt x="14" y="26"/>
                    <a:pt x="14" y="25"/>
                  </a:cubicBezTo>
                  <a:cubicBezTo>
                    <a:pt x="14" y="24"/>
                    <a:pt x="14" y="25"/>
                    <a:pt x="13" y="25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8"/>
                    <a:pt x="10" y="26"/>
                    <a:pt x="10" y="27"/>
                  </a:cubicBezTo>
                  <a:cubicBezTo>
                    <a:pt x="9" y="26"/>
                    <a:pt x="8" y="25"/>
                    <a:pt x="7" y="24"/>
                  </a:cubicBezTo>
                  <a:cubicBezTo>
                    <a:pt x="6" y="27"/>
                    <a:pt x="5" y="24"/>
                    <a:pt x="5" y="26"/>
                  </a:cubicBezTo>
                  <a:cubicBezTo>
                    <a:pt x="5" y="27"/>
                    <a:pt x="5" y="29"/>
                    <a:pt x="4" y="29"/>
                  </a:cubicBezTo>
                  <a:cubicBezTo>
                    <a:pt x="3" y="29"/>
                    <a:pt x="4" y="28"/>
                    <a:pt x="4" y="28"/>
                  </a:cubicBezTo>
                  <a:cubicBezTo>
                    <a:pt x="3" y="29"/>
                    <a:pt x="5" y="26"/>
                    <a:pt x="3" y="27"/>
                  </a:cubicBezTo>
                  <a:cubicBezTo>
                    <a:pt x="5" y="27"/>
                    <a:pt x="5" y="25"/>
                    <a:pt x="6" y="23"/>
                  </a:cubicBezTo>
                  <a:cubicBezTo>
                    <a:pt x="5" y="24"/>
                    <a:pt x="7" y="22"/>
                    <a:pt x="7" y="22"/>
                  </a:cubicBezTo>
                  <a:cubicBezTo>
                    <a:pt x="5" y="22"/>
                    <a:pt x="4" y="22"/>
                    <a:pt x="3" y="21"/>
                  </a:cubicBezTo>
                  <a:cubicBezTo>
                    <a:pt x="3" y="19"/>
                    <a:pt x="1" y="18"/>
                    <a:pt x="0" y="17"/>
                  </a:cubicBezTo>
                  <a:cubicBezTo>
                    <a:pt x="1" y="16"/>
                    <a:pt x="3" y="16"/>
                    <a:pt x="3" y="15"/>
                  </a:cubicBezTo>
                  <a:cubicBezTo>
                    <a:pt x="3" y="14"/>
                    <a:pt x="1" y="16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3" y="13"/>
                    <a:pt x="0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5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5" y="9"/>
                    <a:pt x="6" y="10"/>
                  </a:cubicBezTo>
                  <a:cubicBezTo>
                    <a:pt x="6" y="9"/>
                    <a:pt x="7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6" y="12"/>
                    <a:pt x="9" y="12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3"/>
                    <a:pt x="5" y="13"/>
                    <a:pt x="4" y="14"/>
                  </a:cubicBezTo>
                  <a:cubicBezTo>
                    <a:pt x="5" y="14"/>
                    <a:pt x="7" y="13"/>
                    <a:pt x="8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9" y="13"/>
                    <a:pt x="9" y="14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6"/>
                    <a:pt x="11" y="18"/>
                    <a:pt x="13" y="17"/>
                  </a:cubicBezTo>
                  <a:cubicBezTo>
                    <a:pt x="13" y="18"/>
                    <a:pt x="15" y="17"/>
                    <a:pt x="15" y="19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0" y="22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18"/>
                    <a:pt x="27" y="20"/>
                    <a:pt x="28" y="20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6" y="18"/>
                    <a:pt x="38" y="19"/>
                    <a:pt x="41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5"/>
                    <a:pt x="46" y="18"/>
                    <a:pt x="48" y="1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9"/>
                    <a:pt x="50" y="17"/>
                    <a:pt x="49" y="15"/>
                  </a:cubicBezTo>
                  <a:cubicBezTo>
                    <a:pt x="50" y="16"/>
                    <a:pt x="50" y="14"/>
                    <a:pt x="51" y="16"/>
                  </a:cubicBezTo>
                  <a:cubicBezTo>
                    <a:pt x="52" y="16"/>
                    <a:pt x="52" y="14"/>
                    <a:pt x="52" y="14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4"/>
                    <a:pt x="57" y="15"/>
                    <a:pt x="55" y="12"/>
                  </a:cubicBezTo>
                  <a:cubicBezTo>
                    <a:pt x="56" y="13"/>
                    <a:pt x="56" y="10"/>
                    <a:pt x="58" y="12"/>
                  </a:cubicBezTo>
                  <a:cubicBezTo>
                    <a:pt x="57" y="11"/>
                    <a:pt x="57" y="11"/>
                    <a:pt x="57" y="10"/>
                  </a:cubicBezTo>
                  <a:cubicBezTo>
                    <a:pt x="57" y="11"/>
                    <a:pt x="58" y="10"/>
                    <a:pt x="58" y="11"/>
                  </a:cubicBezTo>
                  <a:cubicBezTo>
                    <a:pt x="59" y="11"/>
                    <a:pt x="58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3" y="17"/>
                    <a:pt x="56" y="0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4" y="23"/>
                    <a:pt x="63" y="23"/>
                  </a:cubicBezTo>
                  <a:cubicBezTo>
                    <a:pt x="61" y="24"/>
                    <a:pt x="59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7"/>
                    <a:pt x="54" y="24"/>
                    <a:pt x="55" y="27"/>
                  </a:cubicBezTo>
                  <a:cubicBezTo>
                    <a:pt x="55" y="26"/>
                    <a:pt x="55" y="27"/>
                    <a:pt x="54" y="26"/>
                  </a:cubicBezTo>
                  <a:cubicBezTo>
                    <a:pt x="55" y="27"/>
                    <a:pt x="52" y="26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9"/>
                    <a:pt x="50" y="29"/>
                  </a:cubicBezTo>
                  <a:cubicBezTo>
                    <a:pt x="50" y="29"/>
                    <a:pt x="50" y="28"/>
                    <a:pt x="49" y="28"/>
                  </a:cubicBezTo>
                  <a:cubicBezTo>
                    <a:pt x="48" y="27"/>
                    <a:pt x="50" y="30"/>
                    <a:pt x="48" y="28"/>
                  </a:cubicBezTo>
                  <a:cubicBezTo>
                    <a:pt x="48" y="29"/>
                    <a:pt x="49" y="30"/>
                    <a:pt x="49" y="29"/>
                  </a:cubicBezTo>
                  <a:cubicBezTo>
                    <a:pt x="47" y="30"/>
                    <a:pt x="47" y="34"/>
                    <a:pt x="46" y="36"/>
                  </a:cubicBezTo>
                  <a:cubicBezTo>
                    <a:pt x="43" y="37"/>
                    <a:pt x="42" y="34"/>
                    <a:pt x="43" y="36"/>
                  </a:cubicBezTo>
                  <a:cubicBezTo>
                    <a:pt x="42" y="36"/>
                    <a:pt x="44" y="37"/>
                    <a:pt x="43" y="36"/>
                  </a:cubicBezTo>
                  <a:cubicBezTo>
                    <a:pt x="43" y="37"/>
                    <a:pt x="40" y="36"/>
                    <a:pt x="41" y="37"/>
                  </a:cubicBezTo>
                  <a:cubicBezTo>
                    <a:pt x="42" y="37"/>
                    <a:pt x="42" y="37"/>
                    <a:pt x="43" y="38"/>
                  </a:cubicBezTo>
                  <a:cubicBezTo>
                    <a:pt x="41" y="39"/>
                    <a:pt x="39" y="38"/>
                    <a:pt x="40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1" y="41"/>
                    <a:pt x="39" y="42"/>
                    <a:pt x="42" y="44"/>
                  </a:cubicBezTo>
                  <a:cubicBezTo>
                    <a:pt x="40" y="50"/>
                    <a:pt x="40" y="56"/>
                    <a:pt x="38" y="62"/>
                  </a:cubicBezTo>
                  <a:cubicBezTo>
                    <a:pt x="36" y="68"/>
                    <a:pt x="36" y="74"/>
                    <a:pt x="34" y="80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3" y="84"/>
                    <a:pt x="31" y="84"/>
                    <a:pt x="33" y="85"/>
                  </a:cubicBezTo>
                  <a:cubicBezTo>
                    <a:pt x="32" y="87"/>
                    <a:pt x="32" y="89"/>
                    <a:pt x="32" y="92"/>
                  </a:cubicBezTo>
                  <a:cubicBezTo>
                    <a:pt x="32" y="91"/>
                    <a:pt x="30" y="91"/>
                    <a:pt x="3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2" y="93"/>
                    <a:pt x="33" y="93"/>
                  </a:cubicBezTo>
                  <a:cubicBezTo>
                    <a:pt x="34" y="99"/>
                    <a:pt x="30" y="105"/>
                    <a:pt x="30" y="111"/>
                  </a:cubicBezTo>
                  <a:cubicBezTo>
                    <a:pt x="29" y="112"/>
                    <a:pt x="30" y="115"/>
                    <a:pt x="30" y="116"/>
                  </a:cubicBezTo>
                  <a:cubicBezTo>
                    <a:pt x="27" y="121"/>
                    <a:pt x="25" y="125"/>
                    <a:pt x="27" y="130"/>
                  </a:cubicBezTo>
                  <a:cubicBezTo>
                    <a:pt x="27" y="130"/>
                    <a:pt x="21" y="129"/>
                    <a:pt x="20" y="1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5"/>
            <p:cNvSpPr/>
            <p:nvPr/>
          </p:nvSpPr>
          <p:spPr>
            <a:xfrm>
              <a:off x="9253538" y="2632076"/>
              <a:ext cx="11112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cubicBezTo>
                    <a:pt x="2" y="0"/>
                    <a:pt x="2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5"/>
            <p:cNvSpPr/>
            <p:nvPr/>
          </p:nvSpPr>
          <p:spPr>
            <a:xfrm>
              <a:off x="9245600" y="26987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5"/>
            <p:cNvSpPr/>
            <p:nvPr/>
          </p:nvSpPr>
          <p:spPr>
            <a:xfrm>
              <a:off x="9258300" y="27098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2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5"/>
            <p:cNvSpPr/>
            <p:nvPr/>
          </p:nvSpPr>
          <p:spPr>
            <a:xfrm>
              <a:off x="9272588" y="27336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5"/>
            <p:cNvSpPr/>
            <p:nvPr/>
          </p:nvSpPr>
          <p:spPr>
            <a:xfrm>
              <a:off x="9275763" y="272573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5"/>
            <p:cNvSpPr/>
            <p:nvPr/>
          </p:nvSpPr>
          <p:spPr>
            <a:xfrm>
              <a:off x="9310688" y="2740026"/>
              <a:ext cx="6350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1" y="0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5"/>
            <p:cNvSpPr/>
            <p:nvPr/>
          </p:nvSpPr>
          <p:spPr>
            <a:xfrm>
              <a:off x="9329738" y="27400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5"/>
            <p:cNvSpPr/>
            <p:nvPr/>
          </p:nvSpPr>
          <p:spPr>
            <a:xfrm>
              <a:off x="9401175" y="26543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5"/>
            <p:cNvSpPr/>
            <p:nvPr/>
          </p:nvSpPr>
          <p:spPr>
            <a:xfrm>
              <a:off x="9324975" y="27527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cubicBezTo>
                    <a:pt x="2" y="1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5"/>
            <p:cNvSpPr/>
            <p:nvPr/>
          </p:nvSpPr>
          <p:spPr>
            <a:xfrm>
              <a:off x="9324975" y="2816226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5"/>
            <p:cNvSpPr/>
            <p:nvPr/>
          </p:nvSpPr>
          <p:spPr>
            <a:xfrm>
              <a:off x="8912225" y="294322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5"/>
            <p:cNvSpPr/>
            <p:nvPr/>
          </p:nvSpPr>
          <p:spPr>
            <a:xfrm>
              <a:off x="8569325" y="2898776"/>
              <a:ext cx="338137" cy="146050"/>
            </a:xfrm>
            <a:custGeom>
              <a:avLst/>
              <a:gdLst/>
              <a:ahLst/>
              <a:cxnLst/>
              <a:rect l="l" t="t" r="r" b="b"/>
              <a:pathLst>
                <a:path w="90" h="39" extrusionOk="0">
                  <a:moveTo>
                    <a:pt x="0" y="28"/>
                  </a:moveTo>
                  <a:cubicBezTo>
                    <a:pt x="1" y="24"/>
                    <a:pt x="3" y="28"/>
                    <a:pt x="4" y="25"/>
                  </a:cubicBezTo>
                  <a:cubicBezTo>
                    <a:pt x="4" y="25"/>
                    <a:pt x="4" y="27"/>
                    <a:pt x="4" y="27"/>
                  </a:cubicBezTo>
                  <a:cubicBezTo>
                    <a:pt x="5" y="23"/>
                    <a:pt x="7" y="25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6"/>
                    <a:pt x="9" y="27"/>
                  </a:cubicBezTo>
                  <a:cubicBezTo>
                    <a:pt x="9" y="27"/>
                    <a:pt x="9" y="27"/>
                    <a:pt x="10" y="28"/>
                  </a:cubicBezTo>
                  <a:cubicBezTo>
                    <a:pt x="9" y="26"/>
                    <a:pt x="10" y="27"/>
                    <a:pt x="10" y="26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3"/>
                    <a:pt x="12" y="27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3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3"/>
                    <a:pt x="15" y="23"/>
                    <a:pt x="16" y="22"/>
                  </a:cubicBezTo>
                  <a:cubicBezTo>
                    <a:pt x="16" y="24"/>
                    <a:pt x="16" y="21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7" y="23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0"/>
                    <a:pt x="18" y="23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1"/>
                    <a:pt x="19" y="23"/>
                    <a:pt x="19" y="21"/>
                  </a:cubicBezTo>
                  <a:cubicBezTo>
                    <a:pt x="19" y="22"/>
                    <a:pt x="19" y="21"/>
                    <a:pt x="19" y="24"/>
                  </a:cubicBezTo>
                  <a:cubicBezTo>
                    <a:pt x="20" y="21"/>
                    <a:pt x="22" y="22"/>
                    <a:pt x="23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3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6" y="22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6" y="23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0"/>
                    <a:pt x="27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0"/>
                    <a:pt x="28" y="21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9" y="21"/>
                    <a:pt x="29" y="20"/>
                  </a:cubicBezTo>
                  <a:cubicBezTo>
                    <a:pt x="29" y="20"/>
                    <a:pt x="30" y="23"/>
                    <a:pt x="30" y="22"/>
                  </a:cubicBezTo>
                  <a:cubicBezTo>
                    <a:pt x="30" y="20"/>
                    <a:pt x="30" y="21"/>
                    <a:pt x="30" y="19"/>
                  </a:cubicBezTo>
                  <a:cubicBezTo>
                    <a:pt x="30" y="19"/>
                    <a:pt x="31" y="20"/>
                    <a:pt x="31" y="19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3"/>
                    <a:pt x="32" y="24"/>
                  </a:cubicBezTo>
                  <a:cubicBezTo>
                    <a:pt x="32" y="24"/>
                    <a:pt x="32" y="23"/>
                    <a:pt x="32" y="23"/>
                  </a:cubicBezTo>
                  <a:cubicBezTo>
                    <a:pt x="32" y="22"/>
                    <a:pt x="32" y="19"/>
                    <a:pt x="33" y="19"/>
                  </a:cubicBezTo>
                  <a:cubicBezTo>
                    <a:pt x="33" y="20"/>
                    <a:pt x="33" y="22"/>
                    <a:pt x="33" y="2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7"/>
                    <a:pt x="33" y="19"/>
                    <a:pt x="34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8"/>
                    <a:pt x="34" y="17"/>
                    <a:pt x="34" y="19"/>
                  </a:cubicBezTo>
                  <a:cubicBezTo>
                    <a:pt x="35" y="20"/>
                    <a:pt x="34" y="19"/>
                    <a:pt x="35" y="20"/>
                  </a:cubicBezTo>
                  <a:cubicBezTo>
                    <a:pt x="35" y="20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9"/>
                    <a:pt x="35" y="18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7"/>
                    <a:pt x="36" y="16"/>
                  </a:cubicBezTo>
                  <a:cubicBezTo>
                    <a:pt x="37" y="17"/>
                    <a:pt x="37" y="14"/>
                    <a:pt x="38" y="16"/>
                  </a:cubicBezTo>
                  <a:cubicBezTo>
                    <a:pt x="38" y="16"/>
                    <a:pt x="37" y="14"/>
                    <a:pt x="38" y="15"/>
                  </a:cubicBezTo>
                  <a:cubicBezTo>
                    <a:pt x="38" y="15"/>
                    <a:pt x="38" y="16"/>
                    <a:pt x="38" y="16"/>
                  </a:cubicBezTo>
                  <a:cubicBezTo>
                    <a:pt x="38" y="17"/>
                    <a:pt x="38" y="15"/>
                    <a:pt x="38" y="15"/>
                  </a:cubicBezTo>
                  <a:cubicBezTo>
                    <a:pt x="38" y="14"/>
                    <a:pt x="38" y="16"/>
                    <a:pt x="38" y="16"/>
                  </a:cubicBezTo>
                  <a:cubicBezTo>
                    <a:pt x="38" y="15"/>
                    <a:pt x="39" y="13"/>
                    <a:pt x="40" y="15"/>
                  </a:cubicBezTo>
                  <a:cubicBezTo>
                    <a:pt x="40" y="14"/>
                    <a:pt x="40" y="12"/>
                    <a:pt x="40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1" y="14"/>
                    <a:pt x="41" y="15"/>
                  </a:cubicBezTo>
                  <a:cubicBezTo>
                    <a:pt x="41" y="13"/>
                    <a:pt x="40" y="16"/>
                    <a:pt x="40" y="15"/>
                  </a:cubicBezTo>
                  <a:cubicBezTo>
                    <a:pt x="40" y="16"/>
                    <a:pt x="40" y="13"/>
                    <a:pt x="41" y="15"/>
                  </a:cubicBezTo>
                  <a:cubicBezTo>
                    <a:pt x="41" y="15"/>
                    <a:pt x="41" y="13"/>
                    <a:pt x="41" y="14"/>
                  </a:cubicBezTo>
                  <a:cubicBezTo>
                    <a:pt x="41" y="14"/>
                    <a:pt x="41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4"/>
                    <a:pt x="42" y="13"/>
                  </a:cubicBezTo>
                  <a:cubicBezTo>
                    <a:pt x="42" y="14"/>
                    <a:pt x="42" y="12"/>
                    <a:pt x="43" y="14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2"/>
                    <a:pt x="43" y="14"/>
                    <a:pt x="43" y="12"/>
                  </a:cubicBezTo>
                  <a:cubicBezTo>
                    <a:pt x="44" y="13"/>
                    <a:pt x="44" y="12"/>
                    <a:pt x="44" y="14"/>
                  </a:cubicBezTo>
                  <a:cubicBezTo>
                    <a:pt x="44" y="13"/>
                    <a:pt x="45" y="12"/>
                    <a:pt x="45" y="13"/>
                  </a:cubicBezTo>
                  <a:cubicBezTo>
                    <a:pt x="45" y="13"/>
                    <a:pt x="45" y="13"/>
                    <a:pt x="45" y="14"/>
                  </a:cubicBezTo>
                  <a:cubicBezTo>
                    <a:pt x="45" y="14"/>
                    <a:pt x="45" y="14"/>
                    <a:pt x="45" y="13"/>
                  </a:cubicBezTo>
                  <a:cubicBezTo>
                    <a:pt x="45" y="14"/>
                    <a:pt x="46" y="15"/>
                    <a:pt x="46" y="16"/>
                  </a:cubicBezTo>
                  <a:cubicBezTo>
                    <a:pt x="46" y="15"/>
                    <a:pt x="46" y="13"/>
                    <a:pt x="46" y="12"/>
                  </a:cubicBezTo>
                  <a:cubicBezTo>
                    <a:pt x="47" y="15"/>
                    <a:pt x="46" y="11"/>
                    <a:pt x="47" y="13"/>
                  </a:cubicBezTo>
                  <a:cubicBezTo>
                    <a:pt x="47" y="13"/>
                    <a:pt x="47" y="14"/>
                    <a:pt x="47" y="15"/>
                  </a:cubicBezTo>
                  <a:cubicBezTo>
                    <a:pt x="48" y="17"/>
                    <a:pt x="47" y="13"/>
                    <a:pt x="48" y="1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0"/>
                    <a:pt x="48" y="13"/>
                  </a:cubicBezTo>
                  <a:cubicBezTo>
                    <a:pt x="48" y="12"/>
                    <a:pt x="49" y="13"/>
                    <a:pt x="48" y="11"/>
                  </a:cubicBezTo>
                  <a:cubicBezTo>
                    <a:pt x="49" y="13"/>
                    <a:pt x="49" y="10"/>
                    <a:pt x="50" y="14"/>
                  </a:cubicBezTo>
                  <a:cubicBezTo>
                    <a:pt x="50" y="13"/>
                    <a:pt x="51" y="14"/>
                    <a:pt x="51" y="12"/>
                  </a:cubicBezTo>
                  <a:cubicBezTo>
                    <a:pt x="50" y="11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4"/>
                  </a:cubicBezTo>
                  <a:cubicBezTo>
                    <a:pt x="51" y="15"/>
                    <a:pt x="51" y="10"/>
                    <a:pt x="51" y="11"/>
                  </a:cubicBezTo>
                  <a:cubicBezTo>
                    <a:pt x="51" y="12"/>
                    <a:pt x="51" y="12"/>
                    <a:pt x="52" y="1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2" y="12"/>
                    <a:pt x="52" y="14"/>
                  </a:cubicBezTo>
                  <a:cubicBezTo>
                    <a:pt x="53" y="14"/>
                    <a:pt x="53" y="14"/>
                    <a:pt x="53" y="12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4" y="10"/>
                    <a:pt x="54" y="10"/>
                  </a:cubicBezTo>
                  <a:cubicBezTo>
                    <a:pt x="54" y="11"/>
                    <a:pt x="54" y="10"/>
                    <a:pt x="54" y="11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2"/>
                    <a:pt x="54" y="13"/>
                    <a:pt x="54" y="12"/>
                  </a:cubicBezTo>
                  <a:cubicBezTo>
                    <a:pt x="54" y="12"/>
                    <a:pt x="54" y="9"/>
                    <a:pt x="54" y="1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0"/>
                    <a:pt x="55" y="11"/>
                    <a:pt x="55" y="10"/>
                  </a:cubicBezTo>
                  <a:cubicBezTo>
                    <a:pt x="55" y="10"/>
                    <a:pt x="55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9"/>
                  </a:cubicBezTo>
                  <a:cubicBezTo>
                    <a:pt x="57" y="10"/>
                    <a:pt x="57" y="14"/>
                    <a:pt x="57" y="13"/>
                  </a:cubicBezTo>
                  <a:cubicBezTo>
                    <a:pt x="58" y="13"/>
                    <a:pt x="57" y="10"/>
                    <a:pt x="57" y="9"/>
                  </a:cubicBezTo>
                  <a:cubicBezTo>
                    <a:pt x="58" y="10"/>
                    <a:pt x="58" y="8"/>
                    <a:pt x="58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9" y="9"/>
                    <a:pt x="59" y="7"/>
                    <a:pt x="60" y="9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0"/>
                    <a:pt x="61" y="13"/>
                    <a:pt x="61" y="10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8"/>
                    <a:pt x="61" y="7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6"/>
                    <a:pt x="62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6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7"/>
                    <a:pt x="64" y="7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5"/>
                    <a:pt x="66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4"/>
                    <a:pt x="67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6"/>
                    <a:pt x="68" y="6"/>
                  </a:cubicBezTo>
                  <a:cubicBezTo>
                    <a:pt x="68" y="5"/>
                    <a:pt x="68" y="7"/>
                    <a:pt x="67" y="5"/>
                  </a:cubicBezTo>
                  <a:cubicBezTo>
                    <a:pt x="67" y="5"/>
                    <a:pt x="68" y="6"/>
                    <a:pt x="68" y="4"/>
                  </a:cubicBezTo>
                  <a:cubicBezTo>
                    <a:pt x="68" y="5"/>
                    <a:pt x="68" y="6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8"/>
                    <a:pt x="69" y="10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4"/>
                    <a:pt x="69" y="14"/>
                    <a:pt x="70" y="14"/>
                  </a:cubicBezTo>
                  <a:cubicBezTo>
                    <a:pt x="70" y="14"/>
                    <a:pt x="70" y="11"/>
                    <a:pt x="69" y="10"/>
                  </a:cubicBezTo>
                  <a:cubicBezTo>
                    <a:pt x="70" y="10"/>
                    <a:pt x="69" y="6"/>
                    <a:pt x="69" y="6"/>
                  </a:cubicBezTo>
                  <a:cubicBezTo>
                    <a:pt x="69" y="7"/>
                    <a:pt x="69" y="7"/>
                    <a:pt x="69" y="8"/>
                  </a:cubicBezTo>
                  <a:cubicBezTo>
                    <a:pt x="70" y="9"/>
                    <a:pt x="69" y="7"/>
                    <a:pt x="70" y="8"/>
                  </a:cubicBezTo>
                  <a:cubicBezTo>
                    <a:pt x="69" y="7"/>
                    <a:pt x="69" y="5"/>
                    <a:pt x="69" y="5"/>
                  </a:cubicBezTo>
                  <a:cubicBezTo>
                    <a:pt x="70" y="6"/>
                    <a:pt x="69" y="6"/>
                    <a:pt x="70" y="7"/>
                  </a:cubicBezTo>
                  <a:cubicBezTo>
                    <a:pt x="70" y="6"/>
                    <a:pt x="70" y="5"/>
                    <a:pt x="69" y="4"/>
                  </a:cubicBezTo>
                  <a:cubicBezTo>
                    <a:pt x="69" y="2"/>
                    <a:pt x="70" y="5"/>
                    <a:pt x="70" y="3"/>
                  </a:cubicBezTo>
                  <a:cubicBezTo>
                    <a:pt x="70" y="4"/>
                    <a:pt x="70" y="7"/>
                    <a:pt x="71" y="7"/>
                  </a:cubicBezTo>
                  <a:cubicBezTo>
                    <a:pt x="70" y="6"/>
                    <a:pt x="71" y="5"/>
                    <a:pt x="70" y="3"/>
                  </a:cubicBezTo>
                  <a:cubicBezTo>
                    <a:pt x="70" y="3"/>
                    <a:pt x="70" y="5"/>
                    <a:pt x="71" y="5"/>
                  </a:cubicBezTo>
                  <a:cubicBezTo>
                    <a:pt x="71" y="6"/>
                    <a:pt x="70" y="3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2" y="6"/>
                    <a:pt x="72" y="4"/>
                    <a:pt x="72" y="6"/>
                  </a:cubicBezTo>
                  <a:cubicBezTo>
                    <a:pt x="72" y="6"/>
                    <a:pt x="72" y="6"/>
                    <a:pt x="72" y="4"/>
                  </a:cubicBezTo>
                  <a:cubicBezTo>
                    <a:pt x="72" y="3"/>
                    <a:pt x="72" y="5"/>
                    <a:pt x="71" y="3"/>
                  </a:cubicBezTo>
                  <a:cubicBezTo>
                    <a:pt x="72" y="5"/>
                    <a:pt x="72" y="3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3" y="4"/>
                    <a:pt x="73" y="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6"/>
                    <a:pt x="73" y="5"/>
                  </a:cubicBezTo>
                  <a:cubicBezTo>
                    <a:pt x="73" y="4"/>
                    <a:pt x="73" y="3"/>
                    <a:pt x="73" y="2"/>
                  </a:cubicBezTo>
                  <a:cubicBezTo>
                    <a:pt x="73" y="1"/>
                    <a:pt x="73" y="3"/>
                    <a:pt x="73" y="2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4"/>
                    <a:pt x="74" y="5"/>
                    <a:pt x="74" y="5"/>
                  </a:cubicBezTo>
                  <a:cubicBezTo>
                    <a:pt x="74" y="5"/>
                    <a:pt x="74" y="3"/>
                    <a:pt x="74" y="2"/>
                  </a:cubicBezTo>
                  <a:cubicBezTo>
                    <a:pt x="74" y="2"/>
                    <a:pt x="74" y="3"/>
                    <a:pt x="74" y="4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3"/>
                    <a:pt x="75" y="4"/>
                    <a:pt x="75" y="5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9"/>
                    <a:pt x="76" y="8"/>
                    <a:pt x="76" y="10"/>
                  </a:cubicBezTo>
                  <a:cubicBezTo>
                    <a:pt x="76" y="10"/>
                    <a:pt x="76" y="10"/>
                    <a:pt x="76" y="9"/>
                  </a:cubicBezTo>
                  <a:cubicBezTo>
                    <a:pt x="75" y="6"/>
                    <a:pt x="76" y="5"/>
                    <a:pt x="75" y="3"/>
                  </a:cubicBezTo>
                  <a:cubicBezTo>
                    <a:pt x="76" y="2"/>
                    <a:pt x="77" y="9"/>
                    <a:pt x="77" y="5"/>
                  </a:cubicBezTo>
                  <a:cubicBezTo>
                    <a:pt x="76" y="4"/>
                    <a:pt x="76" y="2"/>
                    <a:pt x="76" y="3"/>
                  </a:cubicBezTo>
                  <a:cubicBezTo>
                    <a:pt x="76" y="3"/>
                    <a:pt x="76" y="0"/>
                    <a:pt x="76" y="1"/>
                  </a:cubicBezTo>
                  <a:cubicBezTo>
                    <a:pt x="76" y="2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6"/>
                    <a:pt x="77" y="8"/>
                    <a:pt x="77" y="8"/>
                  </a:cubicBezTo>
                  <a:cubicBezTo>
                    <a:pt x="78" y="7"/>
                    <a:pt x="78" y="7"/>
                    <a:pt x="78" y="6"/>
                  </a:cubicBezTo>
                  <a:cubicBezTo>
                    <a:pt x="77" y="4"/>
                    <a:pt x="77" y="6"/>
                    <a:pt x="77" y="5"/>
                  </a:cubicBezTo>
                  <a:cubicBezTo>
                    <a:pt x="77" y="4"/>
                    <a:pt x="78" y="6"/>
                    <a:pt x="77" y="4"/>
                  </a:cubicBezTo>
                  <a:cubicBezTo>
                    <a:pt x="77" y="4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7" y="0"/>
                    <a:pt x="77" y="0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4"/>
                    <a:pt x="77" y="1"/>
                    <a:pt x="78" y="4"/>
                  </a:cubicBezTo>
                  <a:cubicBezTo>
                    <a:pt x="78" y="4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9" y="8"/>
                    <a:pt x="79" y="5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79" y="2"/>
                    <a:pt x="79" y="2"/>
                  </a:cubicBezTo>
                  <a:cubicBezTo>
                    <a:pt x="79" y="4"/>
                    <a:pt x="80" y="2"/>
                    <a:pt x="80" y="4"/>
                  </a:cubicBezTo>
                  <a:cubicBezTo>
                    <a:pt x="79" y="3"/>
                    <a:pt x="79" y="3"/>
                    <a:pt x="79" y="5"/>
                  </a:cubicBezTo>
                  <a:cubicBezTo>
                    <a:pt x="80" y="7"/>
                    <a:pt x="79" y="5"/>
                    <a:pt x="79" y="7"/>
                  </a:cubicBezTo>
                  <a:cubicBezTo>
                    <a:pt x="79" y="7"/>
                    <a:pt x="80" y="9"/>
                    <a:pt x="80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9"/>
                    <a:pt x="80" y="9"/>
                    <a:pt x="80" y="7"/>
                  </a:cubicBezTo>
                  <a:cubicBezTo>
                    <a:pt x="80" y="8"/>
                    <a:pt x="80" y="7"/>
                    <a:pt x="80" y="5"/>
                  </a:cubicBezTo>
                  <a:cubicBezTo>
                    <a:pt x="81" y="6"/>
                    <a:pt x="81" y="7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1" y="5"/>
                    <a:pt x="82" y="7"/>
                    <a:pt x="82" y="5"/>
                  </a:cubicBezTo>
                  <a:cubicBezTo>
                    <a:pt x="81" y="4"/>
                    <a:pt x="81" y="3"/>
                    <a:pt x="81" y="2"/>
                  </a:cubicBezTo>
                  <a:cubicBezTo>
                    <a:pt x="81" y="2"/>
                    <a:pt x="81" y="3"/>
                    <a:pt x="81" y="3"/>
                  </a:cubicBezTo>
                  <a:cubicBezTo>
                    <a:pt x="81" y="2"/>
                    <a:pt x="82" y="5"/>
                    <a:pt x="82" y="3"/>
                  </a:cubicBezTo>
                  <a:cubicBezTo>
                    <a:pt x="81" y="4"/>
                    <a:pt x="82" y="6"/>
                    <a:pt x="83" y="8"/>
                  </a:cubicBezTo>
                  <a:cubicBezTo>
                    <a:pt x="83" y="7"/>
                    <a:pt x="83" y="9"/>
                    <a:pt x="83" y="9"/>
                  </a:cubicBezTo>
                  <a:cubicBezTo>
                    <a:pt x="83" y="8"/>
                    <a:pt x="83" y="7"/>
                    <a:pt x="84" y="7"/>
                  </a:cubicBezTo>
                  <a:cubicBezTo>
                    <a:pt x="84" y="8"/>
                    <a:pt x="85" y="7"/>
                    <a:pt x="85" y="6"/>
                  </a:cubicBezTo>
                  <a:cubicBezTo>
                    <a:pt x="85" y="7"/>
                    <a:pt x="86" y="9"/>
                    <a:pt x="86" y="10"/>
                  </a:cubicBezTo>
                  <a:cubicBezTo>
                    <a:pt x="86" y="10"/>
                    <a:pt x="85" y="7"/>
                    <a:pt x="86" y="8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7" y="10"/>
                    <a:pt x="86" y="7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9"/>
                    <a:pt x="89" y="8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10"/>
                    <a:pt x="90" y="11"/>
                    <a:pt x="89" y="10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2"/>
                    <a:pt x="89" y="10"/>
                  </a:cubicBezTo>
                  <a:cubicBezTo>
                    <a:pt x="89" y="9"/>
                    <a:pt x="88" y="10"/>
                    <a:pt x="89" y="11"/>
                  </a:cubicBezTo>
                  <a:cubicBezTo>
                    <a:pt x="89" y="11"/>
                    <a:pt x="89" y="11"/>
                    <a:pt x="89" y="10"/>
                  </a:cubicBezTo>
                  <a:cubicBezTo>
                    <a:pt x="89" y="12"/>
                    <a:pt x="89" y="12"/>
                    <a:pt x="89" y="13"/>
                  </a:cubicBezTo>
                  <a:cubicBezTo>
                    <a:pt x="89" y="13"/>
                    <a:pt x="89" y="14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3"/>
                    <a:pt x="89" y="13"/>
                  </a:cubicBezTo>
                  <a:cubicBezTo>
                    <a:pt x="89" y="14"/>
                    <a:pt x="89" y="15"/>
                    <a:pt x="88" y="14"/>
                  </a:cubicBezTo>
                  <a:cubicBezTo>
                    <a:pt x="88" y="13"/>
                    <a:pt x="88" y="16"/>
                    <a:pt x="88" y="15"/>
                  </a:cubicBezTo>
                  <a:cubicBezTo>
                    <a:pt x="87" y="14"/>
                    <a:pt x="87" y="12"/>
                    <a:pt x="87" y="12"/>
                  </a:cubicBezTo>
                  <a:cubicBezTo>
                    <a:pt x="87" y="11"/>
                    <a:pt x="87" y="12"/>
                    <a:pt x="87" y="11"/>
                  </a:cubicBezTo>
                  <a:cubicBezTo>
                    <a:pt x="87" y="12"/>
                    <a:pt x="87" y="14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6"/>
                    <a:pt x="87" y="16"/>
                  </a:cubicBezTo>
                  <a:cubicBezTo>
                    <a:pt x="86" y="15"/>
                    <a:pt x="85" y="16"/>
                    <a:pt x="85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7"/>
                    <a:pt x="84" y="15"/>
                    <a:pt x="84" y="17"/>
                  </a:cubicBezTo>
                  <a:cubicBezTo>
                    <a:pt x="83" y="16"/>
                    <a:pt x="83" y="18"/>
                    <a:pt x="82" y="16"/>
                  </a:cubicBezTo>
                  <a:cubicBezTo>
                    <a:pt x="81" y="17"/>
                    <a:pt x="81" y="18"/>
                    <a:pt x="80" y="18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8"/>
                    <a:pt x="79" y="15"/>
                    <a:pt x="79" y="15"/>
                  </a:cubicBezTo>
                  <a:cubicBezTo>
                    <a:pt x="79" y="17"/>
                    <a:pt x="79" y="17"/>
                    <a:pt x="79" y="18"/>
                  </a:cubicBezTo>
                  <a:cubicBezTo>
                    <a:pt x="78" y="17"/>
                    <a:pt x="78" y="19"/>
                    <a:pt x="78" y="2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21"/>
                    <a:pt x="77" y="19"/>
                    <a:pt x="76" y="19"/>
                  </a:cubicBezTo>
                  <a:cubicBezTo>
                    <a:pt x="76" y="19"/>
                    <a:pt x="76" y="18"/>
                    <a:pt x="76" y="18"/>
                  </a:cubicBezTo>
                  <a:cubicBezTo>
                    <a:pt x="76" y="20"/>
                    <a:pt x="76" y="20"/>
                    <a:pt x="75" y="21"/>
                  </a:cubicBezTo>
                  <a:cubicBezTo>
                    <a:pt x="75" y="21"/>
                    <a:pt x="74" y="21"/>
                    <a:pt x="74" y="20"/>
                  </a:cubicBezTo>
                  <a:cubicBezTo>
                    <a:pt x="73" y="23"/>
                    <a:pt x="72" y="21"/>
                    <a:pt x="71" y="23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5"/>
                    <a:pt x="68" y="23"/>
                    <a:pt x="68" y="24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6"/>
                    <a:pt x="66" y="24"/>
                  </a:cubicBezTo>
                  <a:cubicBezTo>
                    <a:pt x="66" y="23"/>
                    <a:pt x="66" y="25"/>
                    <a:pt x="66" y="25"/>
                  </a:cubicBezTo>
                  <a:cubicBezTo>
                    <a:pt x="65" y="25"/>
                    <a:pt x="65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4"/>
                    <a:pt x="64" y="24"/>
                  </a:cubicBezTo>
                  <a:cubicBezTo>
                    <a:pt x="64" y="25"/>
                    <a:pt x="63" y="23"/>
                    <a:pt x="64" y="26"/>
                  </a:cubicBezTo>
                  <a:cubicBezTo>
                    <a:pt x="63" y="25"/>
                    <a:pt x="62" y="28"/>
                    <a:pt x="61" y="26"/>
                  </a:cubicBezTo>
                  <a:cubicBezTo>
                    <a:pt x="62" y="26"/>
                    <a:pt x="62" y="27"/>
                    <a:pt x="62" y="27"/>
                  </a:cubicBezTo>
                  <a:cubicBezTo>
                    <a:pt x="61" y="27"/>
                    <a:pt x="60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9" y="29"/>
                    <a:pt x="58" y="26"/>
                    <a:pt x="57" y="27"/>
                  </a:cubicBezTo>
                  <a:cubicBezTo>
                    <a:pt x="56" y="29"/>
                    <a:pt x="54" y="28"/>
                    <a:pt x="53" y="2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30"/>
                    <a:pt x="51" y="26"/>
                    <a:pt x="51" y="29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30"/>
                    <a:pt x="49" y="27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48" y="29"/>
                    <a:pt x="48" y="28"/>
                  </a:cubicBezTo>
                  <a:cubicBezTo>
                    <a:pt x="48" y="28"/>
                    <a:pt x="48" y="28"/>
                    <a:pt x="48" y="27"/>
                  </a:cubicBezTo>
                  <a:cubicBezTo>
                    <a:pt x="47" y="26"/>
                    <a:pt x="48" y="30"/>
                    <a:pt x="47" y="27"/>
                  </a:cubicBezTo>
                  <a:cubicBezTo>
                    <a:pt x="47" y="27"/>
                    <a:pt x="47" y="28"/>
                    <a:pt x="47" y="28"/>
                  </a:cubicBezTo>
                  <a:cubicBezTo>
                    <a:pt x="46" y="28"/>
                    <a:pt x="45" y="29"/>
                    <a:pt x="43" y="30"/>
                  </a:cubicBezTo>
                  <a:cubicBezTo>
                    <a:pt x="42" y="29"/>
                    <a:pt x="43" y="26"/>
                    <a:pt x="42" y="28"/>
                  </a:cubicBezTo>
                  <a:cubicBezTo>
                    <a:pt x="42" y="27"/>
                    <a:pt x="42" y="29"/>
                    <a:pt x="42" y="28"/>
                  </a:cubicBezTo>
                  <a:cubicBezTo>
                    <a:pt x="42" y="29"/>
                    <a:pt x="41" y="25"/>
                    <a:pt x="41" y="27"/>
                  </a:cubicBezTo>
                  <a:cubicBezTo>
                    <a:pt x="42" y="28"/>
                    <a:pt x="41" y="28"/>
                    <a:pt x="42" y="29"/>
                  </a:cubicBezTo>
                  <a:cubicBezTo>
                    <a:pt x="41" y="28"/>
                    <a:pt x="40" y="26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39" y="28"/>
                    <a:pt x="39" y="31"/>
                  </a:cubicBezTo>
                  <a:cubicBezTo>
                    <a:pt x="36" y="32"/>
                    <a:pt x="34" y="34"/>
                    <a:pt x="31" y="35"/>
                  </a:cubicBezTo>
                  <a:cubicBezTo>
                    <a:pt x="28" y="35"/>
                    <a:pt x="25" y="36"/>
                    <a:pt x="22" y="35"/>
                  </a:cubicBezTo>
                  <a:cubicBezTo>
                    <a:pt x="21" y="33"/>
                    <a:pt x="21" y="33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5"/>
                    <a:pt x="20" y="33"/>
                    <a:pt x="20" y="35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7" y="36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6" y="36"/>
                    <a:pt x="17" y="37"/>
                  </a:cubicBezTo>
                  <a:cubicBezTo>
                    <a:pt x="14" y="39"/>
                    <a:pt x="11" y="35"/>
                    <a:pt x="8" y="36"/>
                  </a:cubicBezTo>
                  <a:cubicBezTo>
                    <a:pt x="8" y="35"/>
                    <a:pt x="7" y="36"/>
                    <a:pt x="6" y="37"/>
                  </a:cubicBezTo>
                  <a:cubicBezTo>
                    <a:pt x="4" y="35"/>
                    <a:pt x="2" y="33"/>
                    <a:pt x="0" y="35"/>
                  </a:cubicBezTo>
                  <a:cubicBezTo>
                    <a:pt x="0" y="35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5"/>
            <p:cNvSpPr/>
            <p:nvPr/>
          </p:nvSpPr>
          <p:spPr>
            <a:xfrm>
              <a:off x="8907463" y="2940051"/>
              <a:ext cx="4762" cy="1111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3"/>
                  </a:moveTo>
                  <a:cubicBezTo>
                    <a:pt x="0" y="2"/>
                    <a:pt x="0" y="2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5"/>
            <p:cNvSpPr/>
            <p:nvPr/>
          </p:nvSpPr>
          <p:spPr>
            <a:xfrm>
              <a:off x="8877300" y="2913063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5"/>
            <p:cNvSpPr/>
            <p:nvPr/>
          </p:nvSpPr>
          <p:spPr>
            <a:xfrm>
              <a:off x="8870950" y="29098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5"/>
            <p:cNvSpPr/>
            <p:nvPr/>
          </p:nvSpPr>
          <p:spPr>
            <a:xfrm>
              <a:off x="8863013" y="2901951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5"/>
            <p:cNvSpPr/>
            <p:nvPr/>
          </p:nvSpPr>
          <p:spPr>
            <a:xfrm>
              <a:off x="886301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5"/>
            <p:cNvSpPr/>
            <p:nvPr/>
          </p:nvSpPr>
          <p:spPr>
            <a:xfrm>
              <a:off x="8851900" y="2901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5"/>
            <p:cNvSpPr/>
            <p:nvPr/>
          </p:nvSpPr>
          <p:spPr>
            <a:xfrm>
              <a:off x="8843963" y="29067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5"/>
            <p:cNvSpPr/>
            <p:nvPr/>
          </p:nvSpPr>
          <p:spPr>
            <a:xfrm>
              <a:off x="8745538" y="2943226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5"/>
            <p:cNvSpPr/>
            <p:nvPr/>
          </p:nvSpPr>
          <p:spPr>
            <a:xfrm>
              <a:off x="8701088" y="29479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5"/>
            <p:cNvSpPr/>
            <p:nvPr/>
          </p:nvSpPr>
          <p:spPr>
            <a:xfrm>
              <a:off x="8678863" y="29733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5"/>
            <p:cNvSpPr/>
            <p:nvPr/>
          </p:nvSpPr>
          <p:spPr>
            <a:xfrm>
              <a:off x="8799513" y="24399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5"/>
            <p:cNvSpPr/>
            <p:nvPr/>
          </p:nvSpPr>
          <p:spPr>
            <a:xfrm>
              <a:off x="8412163" y="2289176"/>
              <a:ext cx="393700" cy="153988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3" y="5"/>
                  </a:moveTo>
                  <a:cubicBezTo>
                    <a:pt x="6" y="0"/>
                    <a:pt x="6" y="5"/>
                    <a:pt x="8" y="3"/>
                  </a:cubicBezTo>
                  <a:cubicBezTo>
                    <a:pt x="8" y="3"/>
                    <a:pt x="7" y="5"/>
                    <a:pt x="8" y="5"/>
                  </a:cubicBezTo>
                  <a:cubicBezTo>
                    <a:pt x="10" y="2"/>
                    <a:pt x="12" y="5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3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8"/>
                    <a:pt x="14" y="7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4"/>
                    <a:pt x="16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6"/>
                    <a:pt x="20" y="7"/>
                    <a:pt x="21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8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5"/>
                    <a:pt x="23" y="7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4"/>
                    <a:pt x="24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8"/>
                    <a:pt x="26" y="6"/>
                  </a:cubicBezTo>
                  <a:cubicBezTo>
                    <a:pt x="26" y="8"/>
                    <a:pt x="26" y="7"/>
                    <a:pt x="25" y="9"/>
                  </a:cubicBezTo>
                  <a:cubicBezTo>
                    <a:pt x="27" y="8"/>
                    <a:pt x="29" y="9"/>
                    <a:pt x="31" y="9"/>
                  </a:cubicBezTo>
                  <a:cubicBezTo>
                    <a:pt x="31" y="10"/>
                    <a:pt x="31" y="10"/>
                    <a:pt x="30" y="11"/>
                  </a:cubicBezTo>
                  <a:cubicBezTo>
                    <a:pt x="31" y="10"/>
                    <a:pt x="31" y="11"/>
                    <a:pt x="32" y="10"/>
                  </a:cubicBezTo>
                  <a:cubicBezTo>
                    <a:pt x="32" y="10"/>
                    <a:pt x="31" y="11"/>
                    <a:pt x="32" y="11"/>
                  </a:cubicBezTo>
                  <a:cubicBezTo>
                    <a:pt x="32" y="12"/>
                    <a:pt x="32" y="9"/>
                    <a:pt x="33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1"/>
                    <a:pt x="33" y="11"/>
                  </a:cubicBezTo>
                  <a:cubicBezTo>
                    <a:pt x="34" y="10"/>
                    <a:pt x="33" y="12"/>
                    <a:pt x="34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0"/>
                    <a:pt x="35" y="1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5" y="10"/>
                    <a:pt x="36" y="11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1"/>
                    <a:pt x="38" y="11"/>
                  </a:cubicBezTo>
                  <a:cubicBezTo>
                    <a:pt x="38" y="11"/>
                    <a:pt x="37" y="13"/>
                    <a:pt x="37" y="13"/>
                  </a:cubicBezTo>
                  <a:cubicBezTo>
                    <a:pt x="38" y="11"/>
                    <a:pt x="39" y="12"/>
                    <a:pt x="39" y="10"/>
                  </a:cubicBezTo>
                  <a:cubicBezTo>
                    <a:pt x="39" y="10"/>
                    <a:pt x="40" y="11"/>
                    <a:pt x="40" y="11"/>
                  </a:cubicBezTo>
                  <a:cubicBezTo>
                    <a:pt x="40" y="11"/>
                    <a:pt x="40" y="13"/>
                    <a:pt x="39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39" y="14"/>
                    <a:pt x="39" y="15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0" y="14"/>
                    <a:pt x="41" y="11"/>
                    <a:pt x="42" y="11"/>
                  </a:cubicBezTo>
                  <a:cubicBezTo>
                    <a:pt x="41" y="12"/>
                    <a:pt x="41" y="14"/>
                    <a:pt x="41" y="14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2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2"/>
                  </a:cubicBezTo>
                  <a:cubicBezTo>
                    <a:pt x="44" y="13"/>
                    <a:pt x="43" y="12"/>
                    <a:pt x="43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1"/>
                    <a:pt x="45" y="12"/>
                    <a:pt x="45" y="11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8" y="8"/>
                    <a:pt x="47" y="11"/>
                    <a:pt x="47" y="10"/>
                  </a:cubicBezTo>
                  <a:cubicBezTo>
                    <a:pt x="47" y="12"/>
                    <a:pt x="49" y="9"/>
                    <a:pt x="49" y="11"/>
                  </a:cubicBezTo>
                  <a:cubicBezTo>
                    <a:pt x="49" y="11"/>
                    <a:pt x="49" y="9"/>
                    <a:pt x="49" y="10"/>
                  </a:cubicBezTo>
                  <a:cubicBezTo>
                    <a:pt x="49" y="10"/>
                    <a:pt x="49" y="11"/>
                    <a:pt x="49" y="11"/>
                  </a:cubicBezTo>
                  <a:cubicBezTo>
                    <a:pt x="49" y="12"/>
                    <a:pt x="50" y="11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0" y="10"/>
                    <a:pt x="52" y="9"/>
                    <a:pt x="52" y="11"/>
                  </a:cubicBezTo>
                  <a:cubicBezTo>
                    <a:pt x="52" y="10"/>
                    <a:pt x="53" y="9"/>
                    <a:pt x="53" y="9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11"/>
                    <a:pt x="53" y="10"/>
                    <a:pt x="53" y="11"/>
                  </a:cubicBezTo>
                  <a:cubicBezTo>
                    <a:pt x="53" y="10"/>
                    <a:pt x="51" y="12"/>
                    <a:pt x="52" y="11"/>
                  </a:cubicBezTo>
                  <a:cubicBezTo>
                    <a:pt x="52" y="12"/>
                    <a:pt x="53" y="9"/>
                    <a:pt x="52" y="11"/>
                  </a:cubicBezTo>
                  <a:cubicBezTo>
                    <a:pt x="53" y="11"/>
                    <a:pt x="53" y="10"/>
                    <a:pt x="53" y="11"/>
                  </a:cubicBezTo>
                  <a:cubicBezTo>
                    <a:pt x="53" y="11"/>
                    <a:pt x="53" y="13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2"/>
                    <a:pt x="55" y="10"/>
                  </a:cubicBezTo>
                  <a:cubicBezTo>
                    <a:pt x="54" y="11"/>
                    <a:pt x="55" y="10"/>
                    <a:pt x="55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2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9"/>
                    <a:pt x="55" y="12"/>
                    <a:pt x="56" y="10"/>
                  </a:cubicBezTo>
                  <a:cubicBezTo>
                    <a:pt x="56" y="11"/>
                    <a:pt x="57" y="11"/>
                    <a:pt x="57" y="12"/>
                  </a:cubicBezTo>
                  <a:cubicBezTo>
                    <a:pt x="57" y="12"/>
                    <a:pt x="58" y="11"/>
                    <a:pt x="58" y="1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3"/>
                    <a:pt x="58" y="12"/>
                    <a:pt x="58" y="12"/>
                  </a:cubicBezTo>
                  <a:cubicBezTo>
                    <a:pt x="58" y="12"/>
                    <a:pt x="58" y="14"/>
                    <a:pt x="58" y="15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9" y="14"/>
                    <a:pt x="61" y="10"/>
                    <a:pt x="60" y="13"/>
                  </a:cubicBezTo>
                  <a:cubicBezTo>
                    <a:pt x="60" y="13"/>
                    <a:pt x="59" y="14"/>
                    <a:pt x="59" y="15"/>
                  </a:cubicBezTo>
                  <a:cubicBezTo>
                    <a:pt x="59" y="17"/>
                    <a:pt x="61" y="13"/>
                    <a:pt x="61" y="14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1"/>
                    <a:pt x="61" y="13"/>
                  </a:cubicBezTo>
                  <a:cubicBezTo>
                    <a:pt x="62" y="13"/>
                    <a:pt x="62" y="14"/>
                    <a:pt x="62" y="12"/>
                  </a:cubicBezTo>
                  <a:cubicBezTo>
                    <a:pt x="62" y="14"/>
                    <a:pt x="64" y="12"/>
                    <a:pt x="63" y="16"/>
                  </a:cubicBezTo>
                  <a:cubicBezTo>
                    <a:pt x="64" y="15"/>
                    <a:pt x="64" y="16"/>
                    <a:pt x="64" y="15"/>
                  </a:cubicBezTo>
                  <a:cubicBezTo>
                    <a:pt x="64" y="13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6"/>
                  </a:cubicBezTo>
                  <a:cubicBezTo>
                    <a:pt x="64" y="17"/>
                    <a:pt x="65" y="13"/>
                    <a:pt x="66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6" y="16"/>
                    <a:pt x="65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6"/>
                    <a:pt x="66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4"/>
                  </a:cubicBezTo>
                  <a:cubicBezTo>
                    <a:pt x="67" y="16"/>
                    <a:pt x="68" y="16"/>
                    <a:pt x="68" y="16"/>
                  </a:cubicBezTo>
                  <a:cubicBezTo>
                    <a:pt x="68" y="16"/>
                    <a:pt x="69" y="15"/>
                    <a:pt x="69" y="15"/>
                  </a:cubicBezTo>
                  <a:cubicBezTo>
                    <a:pt x="68" y="15"/>
                    <a:pt x="69" y="15"/>
                    <a:pt x="68" y="16"/>
                  </a:cubicBezTo>
                  <a:cubicBezTo>
                    <a:pt x="68" y="16"/>
                    <a:pt x="68" y="15"/>
                    <a:pt x="68" y="16"/>
                  </a:cubicBezTo>
                  <a:cubicBezTo>
                    <a:pt x="68" y="16"/>
                    <a:pt x="68" y="18"/>
                    <a:pt x="68" y="17"/>
                  </a:cubicBezTo>
                  <a:cubicBezTo>
                    <a:pt x="69" y="16"/>
                    <a:pt x="69" y="14"/>
                    <a:pt x="69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70" y="16"/>
                    <a:pt x="70" y="15"/>
                  </a:cubicBezTo>
                  <a:cubicBezTo>
                    <a:pt x="70" y="15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1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2" y="15"/>
                  </a:cubicBezTo>
                  <a:cubicBezTo>
                    <a:pt x="72" y="16"/>
                    <a:pt x="70" y="20"/>
                    <a:pt x="71" y="19"/>
                  </a:cubicBezTo>
                  <a:cubicBezTo>
                    <a:pt x="71" y="19"/>
                    <a:pt x="72" y="17"/>
                    <a:pt x="73" y="16"/>
                  </a:cubicBezTo>
                  <a:cubicBezTo>
                    <a:pt x="73" y="17"/>
                    <a:pt x="74" y="15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7"/>
                    <a:pt x="77" y="15"/>
                    <a:pt x="76" y="18"/>
                  </a:cubicBezTo>
                  <a:cubicBezTo>
                    <a:pt x="76" y="18"/>
                    <a:pt x="76" y="19"/>
                    <a:pt x="75" y="20"/>
                  </a:cubicBezTo>
                  <a:cubicBezTo>
                    <a:pt x="76" y="19"/>
                    <a:pt x="75" y="21"/>
                    <a:pt x="76" y="19"/>
                  </a:cubicBezTo>
                  <a:cubicBezTo>
                    <a:pt x="76" y="18"/>
                    <a:pt x="77" y="17"/>
                    <a:pt x="77" y="17"/>
                  </a:cubicBezTo>
                  <a:cubicBezTo>
                    <a:pt x="77" y="16"/>
                    <a:pt x="78" y="17"/>
                    <a:pt x="78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8"/>
                    <a:pt x="78" y="19"/>
                    <a:pt x="78" y="18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80" y="16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1" y="16"/>
                    <a:pt x="81" y="17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1" y="18"/>
                    <a:pt x="81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3" y="17"/>
                    <a:pt x="84" y="17"/>
                    <a:pt x="85" y="18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20"/>
                    <a:pt x="86" y="17"/>
                    <a:pt x="85" y="18"/>
                  </a:cubicBezTo>
                  <a:cubicBezTo>
                    <a:pt x="85" y="19"/>
                    <a:pt x="85" y="20"/>
                    <a:pt x="84" y="21"/>
                  </a:cubicBezTo>
                  <a:cubicBezTo>
                    <a:pt x="84" y="22"/>
                    <a:pt x="85" y="20"/>
                    <a:pt x="86" y="19"/>
                  </a:cubicBezTo>
                  <a:cubicBezTo>
                    <a:pt x="86" y="18"/>
                    <a:pt x="85" y="20"/>
                    <a:pt x="86" y="19"/>
                  </a:cubicBezTo>
                  <a:cubicBezTo>
                    <a:pt x="86" y="18"/>
                    <a:pt x="86" y="20"/>
                    <a:pt x="87" y="1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2"/>
                    <a:pt x="84" y="23"/>
                    <a:pt x="84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7"/>
                    <a:pt x="83" y="27"/>
                    <a:pt x="83" y="28"/>
                  </a:cubicBezTo>
                  <a:cubicBezTo>
                    <a:pt x="83" y="27"/>
                    <a:pt x="85" y="25"/>
                    <a:pt x="85" y="24"/>
                  </a:cubicBezTo>
                  <a:cubicBezTo>
                    <a:pt x="85" y="24"/>
                    <a:pt x="86" y="20"/>
                    <a:pt x="87" y="21"/>
                  </a:cubicBezTo>
                  <a:cubicBezTo>
                    <a:pt x="87" y="22"/>
                    <a:pt x="86" y="21"/>
                    <a:pt x="86" y="22"/>
                  </a:cubicBezTo>
                  <a:cubicBezTo>
                    <a:pt x="86" y="23"/>
                    <a:pt x="87" y="21"/>
                    <a:pt x="87" y="22"/>
                  </a:cubicBezTo>
                  <a:cubicBezTo>
                    <a:pt x="87" y="21"/>
                    <a:pt x="88" y="20"/>
                    <a:pt x="88" y="19"/>
                  </a:cubicBezTo>
                  <a:cubicBezTo>
                    <a:pt x="88" y="20"/>
                    <a:pt x="87" y="21"/>
                    <a:pt x="87" y="21"/>
                  </a:cubicBezTo>
                  <a:cubicBezTo>
                    <a:pt x="88" y="20"/>
                    <a:pt x="89" y="20"/>
                    <a:pt x="89" y="19"/>
                  </a:cubicBezTo>
                  <a:cubicBezTo>
                    <a:pt x="90" y="17"/>
                    <a:pt x="89" y="20"/>
                    <a:pt x="90" y="18"/>
                  </a:cubicBezTo>
                  <a:cubicBezTo>
                    <a:pt x="89" y="20"/>
                    <a:pt x="88" y="22"/>
                    <a:pt x="88" y="22"/>
                  </a:cubicBezTo>
                  <a:cubicBezTo>
                    <a:pt x="88" y="21"/>
                    <a:pt x="89" y="21"/>
                    <a:pt x="90" y="19"/>
                  </a:cubicBezTo>
                  <a:cubicBezTo>
                    <a:pt x="90" y="19"/>
                    <a:pt x="89" y="20"/>
                    <a:pt x="89" y="21"/>
                  </a:cubicBezTo>
                  <a:cubicBezTo>
                    <a:pt x="89" y="22"/>
                    <a:pt x="90" y="19"/>
                    <a:pt x="89" y="21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21"/>
                    <a:pt x="90" y="21"/>
                    <a:pt x="90" y="22"/>
                  </a:cubicBezTo>
                  <a:cubicBezTo>
                    <a:pt x="90" y="22"/>
                    <a:pt x="91" y="20"/>
                    <a:pt x="90" y="22"/>
                  </a:cubicBezTo>
                  <a:cubicBezTo>
                    <a:pt x="90" y="22"/>
                    <a:pt x="91" y="22"/>
                    <a:pt x="91" y="21"/>
                  </a:cubicBezTo>
                  <a:cubicBezTo>
                    <a:pt x="91" y="20"/>
                    <a:pt x="90" y="22"/>
                    <a:pt x="91" y="20"/>
                  </a:cubicBezTo>
                  <a:cubicBezTo>
                    <a:pt x="91" y="21"/>
                    <a:pt x="92" y="20"/>
                    <a:pt x="92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2" y="20"/>
                    <a:pt x="92" y="20"/>
                    <a:pt x="93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2" y="21"/>
                    <a:pt x="92" y="2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2" y="22"/>
                    <a:pt x="93" y="20"/>
                    <a:pt x="94" y="20"/>
                  </a:cubicBezTo>
                  <a:cubicBezTo>
                    <a:pt x="94" y="19"/>
                    <a:pt x="93" y="21"/>
                    <a:pt x="94" y="20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2" y="23"/>
                    <a:pt x="92" y="23"/>
                  </a:cubicBezTo>
                  <a:cubicBezTo>
                    <a:pt x="93" y="23"/>
                    <a:pt x="94" y="21"/>
                    <a:pt x="94" y="21"/>
                  </a:cubicBezTo>
                  <a:cubicBezTo>
                    <a:pt x="94" y="21"/>
                    <a:pt x="94" y="21"/>
                    <a:pt x="93" y="22"/>
                  </a:cubicBezTo>
                  <a:cubicBezTo>
                    <a:pt x="94" y="22"/>
                    <a:pt x="94" y="21"/>
                    <a:pt x="95" y="20"/>
                  </a:cubicBezTo>
                  <a:cubicBezTo>
                    <a:pt x="94" y="21"/>
                    <a:pt x="94" y="22"/>
                    <a:pt x="94" y="24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7"/>
                    <a:pt x="92" y="27"/>
                    <a:pt x="91" y="29"/>
                  </a:cubicBezTo>
                  <a:cubicBezTo>
                    <a:pt x="91" y="29"/>
                    <a:pt x="92" y="28"/>
                    <a:pt x="92" y="28"/>
                  </a:cubicBezTo>
                  <a:cubicBezTo>
                    <a:pt x="93" y="25"/>
                    <a:pt x="94" y="25"/>
                    <a:pt x="95" y="22"/>
                  </a:cubicBezTo>
                  <a:cubicBezTo>
                    <a:pt x="96" y="22"/>
                    <a:pt x="93" y="28"/>
                    <a:pt x="95" y="25"/>
                  </a:cubicBezTo>
                  <a:cubicBezTo>
                    <a:pt x="95" y="24"/>
                    <a:pt x="97" y="22"/>
                    <a:pt x="96" y="23"/>
                  </a:cubicBezTo>
                  <a:cubicBezTo>
                    <a:pt x="96" y="23"/>
                    <a:pt x="97" y="20"/>
                    <a:pt x="97" y="22"/>
                  </a:cubicBezTo>
                  <a:cubicBezTo>
                    <a:pt x="96" y="22"/>
                    <a:pt x="96" y="24"/>
                    <a:pt x="95" y="25"/>
                  </a:cubicBezTo>
                  <a:cubicBezTo>
                    <a:pt x="96" y="25"/>
                    <a:pt x="95" y="25"/>
                    <a:pt x="95" y="25"/>
                  </a:cubicBezTo>
                  <a:cubicBezTo>
                    <a:pt x="95" y="26"/>
                    <a:pt x="94" y="27"/>
                    <a:pt x="94" y="27"/>
                  </a:cubicBezTo>
                  <a:cubicBezTo>
                    <a:pt x="95" y="27"/>
                    <a:pt x="95" y="27"/>
                    <a:pt x="95" y="26"/>
                  </a:cubicBezTo>
                  <a:cubicBezTo>
                    <a:pt x="96" y="25"/>
                    <a:pt x="95" y="26"/>
                    <a:pt x="96" y="25"/>
                  </a:cubicBezTo>
                  <a:cubicBezTo>
                    <a:pt x="97" y="25"/>
                    <a:pt x="96" y="27"/>
                    <a:pt x="97" y="24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3"/>
                    <a:pt x="99" y="21"/>
                    <a:pt x="99" y="21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5"/>
                    <a:pt x="98" y="22"/>
                    <a:pt x="97" y="25"/>
                  </a:cubicBezTo>
                  <a:cubicBezTo>
                    <a:pt x="97" y="25"/>
                    <a:pt x="98" y="24"/>
                    <a:pt x="98" y="25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5"/>
                    <a:pt x="96" y="29"/>
                    <a:pt x="97" y="27"/>
                  </a:cubicBezTo>
                  <a:cubicBezTo>
                    <a:pt x="98" y="26"/>
                    <a:pt x="98" y="26"/>
                    <a:pt x="98" y="25"/>
                  </a:cubicBezTo>
                  <a:cubicBezTo>
                    <a:pt x="99" y="25"/>
                    <a:pt x="100" y="24"/>
                    <a:pt x="100" y="24"/>
                  </a:cubicBezTo>
                  <a:cubicBezTo>
                    <a:pt x="99" y="26"/>
                    <a:pt x="100" y="24"/>
                    <a:pt x="99" y="26"/>
                  </a:cubicBezTo>
                  <a:cubicBezTo>
                    <a:pt x="99" y="25"/>
                    <a:pt x="99" y="25"/>
                    <a:pt x="98" y="26"/>
                  </a:cubicBezTo>
                  <a:cubicBezTo>
                    <a:pt x="97" y="29"/>
                    <a:pt x="97" y="26"/>
                    <a:pt x="96" y="28"/>
                  </a:cubicBezTo>
                  <a:cubicBezTo>
                    <a:pt x="97" y="28"/>
                    <a:pt x="96" y="31"/>
                    <a:pt x="95" y="32"/>
                  </a:cubicBezTo>
                  <a:cubicBezTo>
                    <a:pt x="95" y="32"/>
                    <a:pt x="95" y="32"/>
                    <a:pt x="96" y="31"/>
                  </a:cubicBezTo>
                  <a:cubicBezTo>
                    <a:pt x="96" y="30"/>
                    <a:pt x="96" y="30"/>
                    <a:pt x="97" y="29"/>
                  </a:cubicBezTo>
                  <a:cubicBezTo>
                    <a:pt x="97" y="29"/>
                    <a:pt x="98" y="29"/>
                    <a:pt x="99" y="27"/>
                  </a:cubicBezTo>
                  <a:cubicBezTo>
                    <a:pt x="98" y="28"/>
                    <a:pt x="98" y="30"/>
                    <a:pt x="98" y="30"/>
                  </a:cubicBezTo>
                  <a:cubicBezTo>
                    <a:pt x="98" y="29"/>
                    <a:pt x="99" y="30"/>
                    <a:pt x="99" y="30"/>
                  </a:cubicBezTo>
                  <a:cubicBezTo>
                    <a:pt x="100" y="28"/>
                    <a:pt x="100" y="30"/>
                    <a:pt x="100" y="28"/>
                  </a:cubicBezTo>
                  <a:cubicBezTo>
                    <a:pt x="100" y="28"/>
                    <a:pt x="101" y="26"/>
                    <a:pt x="102" y="25"/>
                  </a:cubicBezTo>
                  <a:cubicBezTo>
                    <a:pt x="102" y="25"/>
                    <a:pt x="101" y="26"/>
                    <a:pt x="101" y="27"/>
                  </a:cubicBezTo>
                  <a:cubicBezTo>
                    <a:pt x="102" y="26"/>
                    <a:pt x="100" y="29"/>
                    <a:pt x="102" y="27"/>
                  </a:cubicBezTo>
                  <a:cubicBezTo>
                    <a:pt x="101" y="27"/>
                    <a:pt x="100" y="29"/>
                    <a:pt x="99" y="31"/>
                  </a:cubicBezTo>
                  <a:cubicBezTo>
                    <a:pt x="100" y="30"/>
                    <a:pt x="99" y="32"/>
                    <a:pt x="99" y="32"/>
                  </a:cubicBezTo>
                  <a:cubicBezTo>
                    <a:pt x="100" y="32"/>
                    <a:pt x="100" y="31"/>
                    <a:pt x="101" y="31"/>
                  </a:cubicBezTo>
                  <a:cubicBezTo>
                    <a:pt x="101" y="33"/>
                    <a:pt x="102" y="32"/>
                    <a:pt x="103" y="32"/>
                  </a:cubicBezTo>
                  <a:cubicBezTo>
                    <a:pt x="102" y="33"/>
                    <a:pt x="101" y="34"/>
                    <a:pt x="101" y="35"/>
                  </a:cubicBezTo>
                  <a:cubicBezTo>
                    <a:pt x="102" y="35"/>
                    <a:pt x="102" y="33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6"/>
                    <a:pt x="104" y="33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3" y="35"/>
                    <a:pt x="103" y="35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8"/>
                    <a:pt x="102" y="36"/>
                    <a:pt x="103" y="37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6"/>
                    <a:pt x="105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4" y="37"/>
                    <a:pt x="104" y="38"/>
                    <a:pt x="104" y="37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7"/>
                  </a:cubicBezTo>
                  <a:cubicBezTo>
                    <a:pt x="104" y="36"/>
                    <a:pt x="103" y="36"/>
                    <a:pt x="103" y="37"/>
                  </a:cubicBezTo>
                  <a:cubicBezTo>
                    <a:pt x="103" y="38"/>
                    <a:pt x="103" y="37"/>
                    <a:pt x="103" y="37"/>
                  </a:cubicBezTo>
                  <a:cubicBezTo>
                    <a:pt x="103" y="39"/>
                    <a:pt x="102" y="39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1" y="40"/>
                    <a:pt x="100" y="41"/>
                    <a:pt x="100" y="40"/>
                  </a:cubicBezTo>
                  <a:cubicBezTo>
                    <a:pt x="101" y="38"/>
                    <a:pt x="99" y="41"/>
                    <a:pt x="99" y="40"/>
                  </a:cubicBezTo>
                  <a:cubicBezTo>
                    <a:pt x="100" y="39"/>
                    <a:pt x="101" y="38"/>
                    <a:pt x="101" y="37"/>
                  </a:cubicBezTo>
                  <a:cubicBezTo>
                    <a:pt x="101" y="36"/>
                    <a:pt x="101" y="37"/>
                    <a:pt x="101" y="36"/>
                  </a:cubicBezTo>
                  <a:cubicBezTo>
                    <a:pt x="100" y="37"/>
                    <a:pt x="99" y="39"/>
                    <a:pt x="99" y="39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8" y="40"/>
                  </a:cubicBezTo>
                  <a:cubicBezTo>
                    <a:pt x="97" y="39"/>
                    <a:pt x="97" y="39"/>
                    <a:pt x="96" y="3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40"/>
                    <a:pt x="95" y="38"/>
                    <a:pt x="95" y="39"/>
                  </a:cubicBezTo>
                  <a:cubicBezTo>
                    <a:pt x="94" y="37"/>
                    <a:pt x="93" y="39"/>
                    <a:pt x="93" y="37"/>
                  </a:cubicBezTo>
                  <a:cubicBezTo>
                    <a:pt x="92" y="37"/>
                    <a:pt x="91" y="38"/>
                    <a:pt x="90" y="37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36"/>
                    <a:pt x="91" y="34"/>
                    <a:pt x="91" y="35"/>
                  </a:cubicBezTo>
                  <a:cubicBezTo>
                    <a:pt x="90" y="36"/>
                    <a:pt x="90" y="36"/>
                    <a:pt x="89" y="37"/>
                  </a:cubicBezTo>
                  <a:cubicBezTo>
                    <a:pt x="89" y="35"/>
                    <a:pt x="88" y="37"/>
                    <a:pt x="87" y="38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8"/>
                    <a:pt x="86" y="36"/>
                    <a:pt x="86" y="36"/>
                  </a:cubicBezTo>
                  <a:cubicBezTo>
                    <a:pt x="86" y="35"/>
                    <a:pt x="86" y="34"/>
                    <a:pt x="86" y="34"/>
                  </a:cubicBezTo>
                  <a:cubicBezTo>
                    <a:pt x="85" y="36"/>
                    <a:pt x="85" y="36"/>
                    <a:pt x="84" y="36"/>
                  </a:cubicBezTo>
                  <a:cubicBezTo>
                    <a:pt x="84" y="36"/>
                    <a:pt x="83" y="36"/>
                    <a:pt x="83" y="35"/>
                  </a:cubicBezTo>
                  <a:cubicBezTo>
                    <a:pt x="81" y="37"/>
                    <a:pt x="81" y="35"/>
                    <a:pt x="79" y="36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77" y="36"/>
                    <a:pt x="77" y="33"/>
                    <a:pt x="75" y="3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1"/>
                    <a:pt x="75" y="32"/>
                    <a:pt x="74" y="34"/>
                  </a:cubicBezTo>
                  <a:cubicBezTo>
                    <a:pt x="74" y="33"/>
                    <a:pt x="73" y="35"/>
                    <a:pt x="74" y="33"/>
                  </a:cubicBezTo>
                  <a:cubicBezTo>
                    <a:pt x="73" y="32"/>
                    <a:pt x="73" y="34"/>
                    <a:pt x="72" y="34"/>
                  </a:cubicBezTo>
                  <a:cubicBezTo>
                    <a:pt x="72" y="33"/>
                    <a:pt x="72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3"/>
                    <a:pt x="72" y="32"/>
                    <a:pt x="72" y="32"/>
                  </a:cubicBezTo>
                  <a:cubicBezTo>
                    <a:pt x="71" y="32"/>
                    <a:pt x="71" y="31"/>
                    <a:pt x="70" y="34"/>
                  </a:cubicBezTo>
                  <a:cubicBezTo>
                    <a:pt x="70" y="32"/>
                    <a:pt x="68" y="34"/>
                    <a:pt x="68" y="32"/>
                  </a:cubicBezTo>
                  <a:cubicBezTo>
                    <a:pt x="68" y="33"/>
                    <a:pt x="68" y="33"/>
                    <a:pt x="67" y="33"/>
                  </a:cubicBezTo>
                  <a:cubicBezTo>
                    <a:pt x="67" y="33"/>
                    <a:pt x="67" y="31"/>
                    <a:pt x="66" y="33"/>
                  </a:cubicBezTo>
                  <a:cubicBezTo>
                    <a:pt x="66" y="32"/>
                    <a:pt x="66" y="31"/>
                    <a:pt x="66" y="31"/>
                  </a:cubicBezTo>
                  <a:cubicBezTo>
                    <a:pt x="66" y="31"/>
                    <a:pt x="66" y="32"/>
                    <a:pt x="65" y="33"/>
                  </a:cubicBezTo>
                  <a:cubicBezTo>
                    <a:pt x="64" y="34"/>
                    <a:pt x="64" y="30"/>
                    <a:pt x="63" y="30"/>
                  </a:cubicBezTo>
                  <a:cubicBezTo>
                    <a:pt x="61" y="31"/>
                    <a:pt x="60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7" y="31"/>
                    <a:pt x="58" y="27"/>
                    <a:pt x="56" y="30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5" y="30"/>
                    <a:pt x="56" y="26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6"/>
                    <a:pt x="53" y="28"/>
                    <a:pt x="53" y="27"/>
                  </a:cubicBezTo>
                  <a:cubicBezTo>
                    <a:pt x="53" y="26"/>
                    <a:pt x="54" y="26"/>
                    <a:pt x="54" y="26"/>
                  </a:cubicBezTo>
                  <a:cubicBezTo>
                    <a:pt x="54" y="24"/>
                    <a:pt x="52" y="28"/>
                    <a:pt x="53" y="25"/>
                  </a:cubicBezTo>
                  <a:cubicBezTo>
                    <a:pt x="53" y="25"/>
                    <a:pt x="53" y="26"/>
                    <a:pt x="53" y="26"/>
                  </a:cubicBezTo>
                  <a:cubicBezTo>
                    <a:pt x="52" y="25"/>
                    <a:pt x="50" y="26"/>
                    <a:pt x="48" y="26"/>
                  </a:cubicBezTo>
                  <a:cubicBezTo>
                    <a:pt x="47" y="24"/>
                    <a:pt x="49" y="22"/>
                    <a:pt x="48" y="23"/>
                  </a:cubicBezTo>
                  <a:cubicBezTo>
                    <a:pt x="48" y="23"/>
                    <a:pt x="47" y="24"/>
                    <a:pt x="48" y="24"/>
                  </a:cubicBezTo>
                  <a:cubicBezTo>
                    <a:pt x="47" y="25"/>
                    <a:pt x="48" y="21"/>
                    <a:pt x="47" y="22"/>
                  </a:cubicBezTo>
                  <a:cubicBezTo>
                    <a:pt x="47" y="24"/>
                    <a:pt x="47" y="23"/>
                    <a:pt x="47" y="24"/>
                  </a:cubicBezTo>
                  <a:cubicBezTo>
                    <a:pt x="46" y="23"/>
                    <a:pt x="47" y="21"/>
                    <a:pt x="46" y="22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4"/>
                    <a:pt x="44" y="22"/>
                    <a:pt x="43" y="25"/>
                  </a:cubicBezTo>
                  <a:cubicBezTo>
                    <a:pt x="40" y="24"/>
                    <a:pt x="36" y="25"/>
                    <a:pt x="33" y="25"/>
                  </a:cubicBezTo>
                  <a:cubicBezTo>
                    <a:pt x="30" y="23"/>
                    <a:pt x="26" y="23"/>
                    <a:pt x="24" y="21"/>
                  </a:cubicBezTo>
                  <a:cubicBezTo>
                    <a:pt x="24" y="18"/>
                    <a:pt x="23" y="18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20"/>
                    <a:pt x="22" y="18"/>
                    <a:pt x="21" y="20"/>
                  </a:cubicBezTo>
                  <a:cubicBezTo>
                    <a:pt x="20" y="19"/>
                    <a:pt x="19" y="20"/>
                    <a:pt x="18" y="19"/>
                  </a:cubicBezTo>
                  <a:cubicBezTo>
                    <a:pt x="18" y="19"/>
                    <a:pt x="19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3" y="21"/>
                    <a:pt x="12" y="16"/>
                    <a:pt x="8" y="15"/>
                  </a:cubicBezTo>
                  <a:cubicBezTo>
                    <a:pt x="8" y="14"/>
                    <a:pt x="7" y="15"/>
                    <a:pt x="6" y="15"/>
                  </a:cubicBezTo>
                  <a:cubicBezTo>
                    <a:pt x="4" y="12"/>
                    <a:pt x="3" y="9"/>
                    <a:pt x="0" y="10"/>
                  </a:cubicBezTo>
                  <a:cubicBezTo>
                    <a:pt x="0" y="10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5"/>
            <p:cNvSpPr/>
            <p:nvPr/>
          </p:nvSpPr>
          <p:spPr>
            <a:xfrm>
              <a:off x="8799513" y="24352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5"/>
            <p:cNvSpPr/>
            <p:nvPr/>
          </p:nvSpPr>
          <p:spPr>
            <a:xfrm>
              <a:off x="8786813" y="2393951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5"/>
            <p:cNvSpPr/>
            <p:nvPr/>
          </p:nvSpPr>
          <p:spPr>
            <a:xfrm>
              <a:off x="8783638" y="23876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5"/>
            <p:cNvSpPr/>
            <p:nvPr/>
          </p:nvSpPr>
          <p:spPr>
            <a:xfrm>
              <a:off x="8783638" y="237172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5"/>
            <p:cNvSpPr/>
            <p:nvPr/>
          </p:nvSpPr>
          <p:spPr>
            <a:xfrm>
              <a:off x="8780463" y="23796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5"/>
            <p:cNvSpPr/>
            <p:nvPr/>
          </p:nvSpPr>
          <p:spPr>
            <a:xfrm>
              <a:off x="8769350" y="2363788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5"/>
            <p:cNvSpPr/>
            <p:nvPr/>
          </p:nvSpPr>
          <p:spPr>
            <a:xfrm>
              <a:off x="8761413" y="23685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5"/>
            <p:cNvSpPr/>
            <p:nvPr/>
          </p:nvSpPr>
          <p:spPr>
            <a:xfrm>
              <a:off x="8640763" y="23352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5"/>
            <p:cNvSpPr/>
            <p:nvPr/>
          </p:nvSpPr>
          <p:spPr>
            <a:xfrm>
              <a:off x="8583613" y="2316163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5"/>
            <p:cNvSpPr/>
            <p:nvPr/>
          </p:nvSpPr>
          <p:spPr>
            <a:xfrm>
              <a:off x="8555038" y="2327276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5"/>
            <p:cNvSpPr/>
            <p:nvPr/>
          </p:nvSpPr>
          <p:spPr>
            <a:xfrm>
              <a:off x="9099550" y="2047876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5"/>
            <p:cNvSpPr/>
            <p:nvPr/>
          </p:nvSpPr>
          <p:spPr>
            <a:xfrm>
              <a:off x="8926513" y="1736726"/>
              <a:ext cx="200025" cy="307975"/>
            </a:xfrm>
            <a:custGeom>
              <a:avLst/>
              <a:gdLst/>
              <a:ahLst/>
              <a:cxnLst/>
              <a:rect l="l" t="t" r="r" b="b"/>
              <a:pathLst>
                <a:path w="53" h="82" extrusionOk="0">
                  <a:moveTo>
                    <a:pt x="8" y="1"/>
                  </a:moveTo>
                  <a:cubicBezTo>
                    <a:pt x="12" y="0"/>
                    <a:pt x="8" y="3"/>
                    <a:pt x="12" y="4"/>
                  </a:cubicBezTo>
                  <a:cubicBezTo>
                    <a:pt x="12" y="4"/>
                    <a:pt x="9" y="4"/>
                    <a:pt x="10" y="4"/>
                  </a:cubicBezTo>
                  <a:cubicBezTo>
                    <a:pt x="14" y="4"/>
                    <a:pt x="12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1" y="9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1" y="10"/>
                    <a:pt x="10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5" y="10"/>
                    <a:pt x="11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2"/>
                    <a:pt x="15" y="13"/>
                    <a:pt x="16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5"/>
                    <a:pt x="16" y="15"/>
                  </a:cubicBezTo>
                  <a:cubicBezTo>
                    <a:pt x="15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5"/>
                    <a:pt x="16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6"/>
                    <a:pt x="16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7" y="18"/>
                    <a:pt x="19" y="18"/>
                  </a:cubicBezTo>
                  <a:cubicBezTo>
                    <a:pt x="17" y="18"/>
                    <a:pt x="18" y="17"/>
                    <a:pt x="16" y="18"/>
                  </a:cubicBezTo>
                  <a:cubicBezTo>
                    <a:pt x="18" y="19"/>
                    <a:pt x="18" y="21"/>
                    <a:pt x="19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8" y="23"/>
                    <a:pt x="18" y="23"/>
                  </a:cubicBezTo>
                  <a:cubicBezTo>
                    <a:pt x="17" y="24"/>
                    <a:pt x="20" y="23"/>
                    <a:pt x="19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8" y="25"/>
                  </a:cubicBezTo>
                  <a:cubicBezTo>
                    <a:pt x="20" y="24"/>
                    <a:pt x="18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5"/>
                    <a:pt x="20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0" y="27"/>
                    <a:pt x="21" y="27"/>
                  </a:cubicBezTo>
                  <a:cubicBezTo>
                    <a:pt x="21" y="28"/>
                    <a:pt x="19" y="28"/>
                    <a:pt x="19" y="28"/>
                  </a:cubicBezTo>
                  <a:cubicBezTo>
                    <a:pt x="22" y="28"/>
                    <a:pt x="21" y="29"/>
                    <a:pt x="23" y="28"/>
                  </a:cubicBezTo>
                  <a:cubicBezTo>
                    <a:pt x="23" y="28"/>
                    <a:pt x="22" y="29"/>
                    <a:pt x="23" y="29"/>
                  </a:cubicBezTo>
                  <a:cubicBezTo>
                    <a:pt x="22" y="29"/>
                    <a:pt x="20" y="30"/>
                    <a:pt x="2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9" y="30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3" y="30"/>
                    <a:pt x="23" y="31"/>
                  </a:cubicBezTo>
                  <a:cubicBezTo>
                    <a:pt x="22" y="31"/>
                    <a:pt x="21" y="32"/>
                    <a:pt x="20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3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2"/>
                    <a:pt x="2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5" y="32"/>
                  </a:cubicBezTo>
                  <a:cubicBezTo>
                    <a:pt x="25" y="32"/>
                    <a:pt x="24" y="33"/>
                    <a:pt x="25" y="32"/>
                  </a:cubicBezTo>
                  <a:cubicBezTo>
                    <a:pt x="26" y="32"/>
                    <a:pt x="26" y="32"/>
                    <a:pt x="27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7" y="33"/>
                    <a:pt x="28" y="33"/>
                  </a:cubicBezTo>
                  <a:cubicBezTo>
                    <a:pt x="29" y="32"/>
                    <a:pt x="26" y="33"/>
                    <a:pt x="27" y="33"/>
                  </a:cubicBezTo>
                  <a:cubicBezTo>
                    <a:pt x="26" y="34"/>
                    <a:pt x="29" y="33"/>
                    <a:pt x="27" y="35"/>
                  </a:cubicBezTo>
                  <a:cubicBezTo>
                    <a:pt x="27" y="35"/>
                    <a:pt x="29" y="34"/>
                    <a:pt x="28" y="34"/>
                  </a:cubicBezTo>
                  <a:cubicBezTo>
                    <a:pt x="28" y="34"/>
                    <a:pt x="27" y="35"/>
                    <a:pt x="28" y="35"/>
                  </a:cubicBezTo>
                  <a:cubicBezTo>
                    <a:pt x="27" y="35"/>
                    <a:pt x="28" y="35"/>
                    <a:pt x="28" y="35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9" y="35"/>
                    <a:pt x="30" y="35"/>
                    <a:pt x="29" y="36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30" y="37"/>
                    <a:pt x="29" y="37"/>
                  </a:cubicBezTo>
                  <a:cubicBezTo>
                    <a:pt x="31" y="37"/>
                    <a:pt x="27" y="37"/>
                    <a:pt x="29" y="37"/>
                  </a:cubicBezTo>
                  <a:cubicBezTo>
                    <a:pt x="28" y="37"/>
                    <a:pt x="31" y="36"/>
                    <a:pt x="29" y="37"/>
                  </a:cubicBezTo>
                  <a:cubicBezTo>
                    <a:pt x="29" y="37"/>
                    <a:pt x="31" y="37"/>
                    <a:pt x="30" y="38"/>
                  </a:cubicBezTo>
                  <a:cubicBezTo>
                    <a:pt x="30" y="37"/>
                    <a:pt x="28" y="38"/>
                    <a:pt x="28" y="38"/>
                  </a:cubicBezTo>
                  <a:cubicBezTo>
                    <a:pt x="28" y="39"/>
                    <a:pt x="29" y="38"/>
                    <a:pt x="29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38"/>
                    <a:pt x="30" y="39"/>
                    <a:pt x="31" y="38"/>
                  </a:cubicBezTo>
                  <a:cubicBezTo>
                    <a:pt x="30" y="38"/>
                    <a:pt x="32" y="38"/>
                    <a:pt x="30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30" y="39"/>
                    <a:pt x="31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3" y="38"/>
                    <a:pt x="30" y="40"/>
                    <a:pt x="32" y="39"/>
                  </a:cubicBezTo>
                  <a:cubicBezTo>
                    <a:pt x="31" y="40"/>
                    <a:pt x="32" y="40"/>
                    <a:pt x="31" y="41"/>
                  </a:cubicBezTo>
                  <a:cubicBezTo>
                    <a:pt x="32" y="40"/>
                    <a:pt x="33" y="40"/>
                    <a:pt x="32" y="41"/>
                  </a:cubicBezTo>
                  <a:cubicBezTo>
                    <a:pt x="32" y="41"/>
                    <a:pt x="32" y="41"/>
                    <a:pt x="31" y="41"/>
                  </a:cubicBezTo>
                  <a:cubicBezTo>
                    <a:pt x="31" y="41"/>
                    <a:pt x="31" y="41"/>
                    <a:pt x="32" y="41"/>
                  </a:cubicBezTo>
                  <a:cubicBezTo>
                    <a:pt x="31" y="41"/>
                    <a:pt x="30" y="42"/>
                    <a:pt x="30" y="43"/>
                  </a:cubicBezTo>
                  <a:cubicBezTo>
                    <a:pt x="31" y="43"/>
                    <a:pt x="32" y="42"/>
                    <a:pt x="33" y="42"/>
                  </a:cubicBezTo>
                  <a:cubicBezTo>
                    <a:pt x="30" y="43"/>
                    <a:pt x="35" y="41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28" y="45"/>
                    <a:pt x="33" y="43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2" y="43"/>
                    <a:pt x="35" y="43"/>
                    <a:pt x="33" y="44"/>
                  </a:cubicBezTo>
                  <a:cubicBezTo>
                    <a:pt x="34" y="43"/>
                    <a:pt x="32" y="44"/>
                    <a:pt x="34" y="43"/>
                  </a:cubicBezTo>
                  <a:cubicBezTo>
                    <a:pt x="33" y="45"/>
                    <a:pt x="36" y="44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5" y="45"/>
                    <a:pt x="33" y="46"/>
                    <a:pt x="34" y="46"/>
                  </a:cubicBezTo>
                  <a:cubicBezTo>
                    <a:pt x="34" y="46"/>
                    <a:pt x="34" y="45"/>
                    <a:pt x="34" y="45"/>
                  </a:cubicBezTo>
                  <a:cubicBezTo>
                    <a:pt x="34" y="46"/>
                    <a:pt x="34" y="46"/>
                    <a:pt x="32" y="47"/>
                  </a:cubicBezTo>
                  <a:cubicBezTo>
                    <a:pt x="31" y="47"/>
                    <a:pt x="36" y="45"/>
                    <a:pt x="35" y="46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4" y="47"/>
                    <a:pt x="33" y="48"/>
                  </a:cubicBezTo>
                  <a:cubicBezTo>
                    <a:pt x="33" y="48"/>
                    <a:pt x="33" y="48"/>
                    <a:pt x="34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8"/>
                    <a:pt x="33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3" y="49"/>
                    <a:pt x="34" y="49"/>
                  </a:cubicBezTo>
                  <a:cubicBezTo>
                    <a:pt x="34" y="49"/>
                    <a:pt x="35" y="48"/>
                    <a:pt x="35" y="48"/>
                  </a:cubicBezTo>
                  <a:cubicBezTo>
                    <a:pt x="35" y="48"/>
                    <a:pt x="35" y="48"/>
                    <a:pt x="36" y="48"/>
                  </a:cubicBez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7" y="48"/>
                    <a:pt x="37" y="48"/>
                  </a:cubicBezTo>
                  <a:cubicBezTo>
                    <a:pt x="36" y="49"/>
                    <a:pt x="37" y="49"/>
                    <a:pt x="35" y="49"/>
                  </a:cubicBezTo>
                  <a:cubicBezTo>
                    <a:pt x="35" y="49"/>
                    <a:pt x="36" y="49"/>
                    <a:pt x="35" y="49"/>
                  </a:cubicBezTo>
                  <a:cubicBezTo>
                    <a:pt x="35" y="49"/>
                    <a:pt x="34" y="50"/>
                    <a:pt x="35" y="49"/>
                  </a:cubicBezTo>
                  <a:cubicBezTo>
                    <a:pt x="35" y="49"/>
                    <a:pt x="37" y="48"/>
                    <a:pt x="37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49"/>
                    <a:pt x="36" y="50"/>
                    <a:pt x="37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1"/>
                    <a:pt x="36" y="51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7" y="51"/>
                    <a:pt x="34" y="53"/>
                    <a:pt x="35" y="52"/>
                  </a:cubicBezTo>
                  <a:cubicBezTo>
                    <a:pt x="35" y="52"/>
                    <a:pt x="38" y="51"/>
                    <a:pt x="38" y="51"/>
                  </a:cubicBezTo>
                  <a:cubicBezTo>
                    <a:pt x="38" y="52"/>
                    <a:pt x="40" y="51"/>
                    <a:pt x="38" y="5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3"/>
                    <a:pt x="41" y="53"/>
                    <a:pt x="39" y="54"/>
                  </a:cubicBezTo>
                  <a:cubicBezTo>
                    <a:pt x="39" y="54"/>
                    <a:pt x="38" y="55"/>
                    <a:pt x="37" y="55"/>
                  </a:cubicBezTo>
                  <a:cubicBezTo>
                    <a:pt x="38" y="55"/>
                    <a:pt x="36" y="56"/>
                    <a:pt x="38" y="55"/>
                  </a:cubicBezTo>
                  <a:cubicBezTo>
                    <a:pt x="39" y="55"/>
                    <a:pt x="40" y="54"/>
                    <a:pt x="40" y="54"/>
                  </a:cubicBezTo>
                  <a:cubicBezTo>
                    <a:pt x="41" y="54"/>
                    <a:pt x="41" y="54"/>
                    <a:pt x="4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2" y="55"/>
                    <a:pt x="42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3" y="55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2" y="57"/>
                    <a:pt x="42" y="56"/>
                  </a:cubicBezTo>
                  <a:cubicBezTo>
                    <a:pt x="42" y="57"/>
                    <a:pt x="42" y="58"/>
                    <a:pt x="40" y="58"/>
                  </a:cubicBezTo>
                  <a:cubicBezTo>
                    <a:pt x="44" y="57"/>
                    <a:pt x="44" y="58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0"/>
                    <a:pt x="45" y="58"/>
                    <a:pt x="45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1"/>
                    <a:pt x="44" y="60"/>
                    <a:pt x="44" y="60"/>
                  </a:cubicBezTo>
                  <a:cubicBezTo>
                    <a:pt x="45" y="59"/>
                    <a:pt x="44" y="60"/>
                    <a:pt x="45" y="59"/>
                  </a:cubicBezTo>
                  <a:cubicBezTo>
                    <a:pt x="45" y="59"/>
                    <a:pt x="44" y="60"/>
                    <a:pt x="46" y="59"/>
                  </a:cubicBezTo>
                  <a:cubicBezTo>
                    <a:pt x="45" y="60"/>
                    <a:pt x="44" y="60"/>
                    <a:pt x="44" y="61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3" y="62"/>
                    <a:pt x="41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5"/>
                    <a:pt x="37" y="64"/>
                    <a:pt x="37" y="65"/>
                  </a:cubicBezTo>
                  <a:cubicBezTo>
                    <a:pt x="38" y="65"/>
                    <a:pt x="40" y="63"/>
                    <a:pt x="41" y="63"/>
                  </a:cubicBezTo>
                  <a:cubicBezTo>
                    <a:pt x="41" y="63"/>
                    <a:pt x="44" y="61"/>
                    <a:pt x="45" y="61"/>
                  </a:cubicBezTo>
                  <a:cubicBezTo>
                    <a:pt x="44" y="62"/>
                    <a:pt x="44" y="61"/>
                    <a:pt x="43" y="62"/>
                  </a:cubicBezTo>
                  <a:cubicBezTo>
                    <a:pt x="42" y="63"/>
                    <a:pt x="44" y="62"/>
                    <a:pt x="44" y="62"/>
                  </a:cubicBezTo>
                  <a:cubicBezTo>
                    <a:pt x="44" y="62"/>
                    <a:pt x="46" y="61"/>
                    <a:pt x="46" y="61"/>
                  </a:cubicBezTo>
                  <a:cubicBezTo>
                    <a:pt x="45" y="61"/>
                    <a:pt x="44" y="62"/>
                    <a:pt x="44" y="62"/>
                  </a:cubicBezTo>
                  <a:cubicBezTo>
                    <a:pt x="45" y="61"/>
                    <a:pt x="46" y="61"/>
                    <a:pt x="47" y="61"/>
                  </a:cubicBezTo>
                  <a:cubicBezTo>
                    <a:pt x="49" y="59"/>
                    <a:pt x="46" y="61"/>
                    <a:pt x="48" y="60"/>
                  </a:cubicBezTo>
                  <a:cubicBezTo>
                    <a:pt x="47" y="61"/>
                    <a:pt x="45" y="62"/>
                    <a:pt x="44" y="63"/>
                  </a:cubicBezTo>
                  <a:cubicBezTo>
                    <a:pt x="45" y="62"/>
                    <a:pt x="46" y="62"/>
                    <a:pt x="48" y="61"/>
                  </a:cubicBezTo>
                  <a:cubicBezTo>
                    <a:pt x="48" y="61"/>
                    <a:pt x="47" y="62"/>
                    <a:pt x="46" y="62"/>
                  </a:cubicBezTo>
                  <a:cubicBezTo>
                    <a:pt x="45" y="63"/>
                    <a:pt x="48" y="61"/>
                    <a:pt x="46" y="63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2"/>
                    <a:pt x="46" y="63"/>
                  </a:cubicBezTo>
                  <a:cubicBezTo>
                    <a:pt x="46" y="63"/>
                    <a:pt x="48" y="62"/>
                    <a:pt x="46" y="64"/>
                  </a:cubicBezTo>
                  <a:cubicBezTo>
                    <a:pt x="46" y="63"/>
                    <a:pt x="46" y="64"/>
                    <a:pt x="48" y="63"/>
                  </a:cubicBezTo>
                  <a:cubicBezTo>
                    <a:pt x="48" y="62"/>
                    <a:pt x="46" y="63"/>
                    <a:pt x="48" y="62"/>
                  </a:cubicBezTo>
                  <a:cubicBezTo>
                    <a:pt x="47" y="63"/>
                    <a:pt x="49" y="62"/>
                    <a:pt x="49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49" y="62"/>
                    <a:pt x="49" y="63"/>
                    <a:pt x="48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48" y="63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6" y="65"/>
                    <a:pt x="47" y="65"/>
                  </a:cubicBezTo>
                  <a:cubicBezTo>
                    <a:pt x="48" y="64"/>
                    <a:pt x="49" y="63"/>
                    <a:pt x="50" y="63"/>
                  </a:cubicBezTo>
                  <a:cubicBezTo>
                    <a:pt x="51" y="62"/>
                    <a:pt x="49" y="63"/>
                    <a:pt x="50" y="63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8" y="65"/>
                    <a:pt x="49" y="64"/>
                    <a:pt x="50" y="63"/>
                  </a:cubicBezTo>
                  <a:cubicBezTo>
                    <a:pt x="50" y="64"/>
                    <a:pt x="49" y="64"/>
                    <a:pt x="48" y="65"/>
                  </a:cubicBezTo>
                  <a:cubicBezTo>
                    <a:pt x="49" y="65"/>
                    <a:pt x="50" y="64"/>
                    <a:pt x="50" y="63"/>
                  </a:cubicBezTo>
                  <a:cubicBezTo>
                    <a:pt x="50" y="64"/>
                    <a:pt x="49" y="65"/>
                    <a:pt x="48" y="66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3" y="69"/>
                  </a:cubicBezTo>
                  <a:cubicBezTo>
                    <a:pt x="43" y="69"/>
                    <a:pt x="44" y="69"/>
                    <a:pt x="44" y="69"/>
                  </a:cubicBezTo>
                  <a:cubicBezTo>
                    <a:pt x="47" y="67"/>
                    <a:pt x="48" y="67"/>
                    <a:pt x="50" y="65"/>
                  </a:cubicBezTo>
                  <a:cubicBezTo>
                    <a:pt x="51" y="65"/>
                    <a:pt x="45" y="69"/>
                    <a:pt x="49" y="67"/>
                  </a:cubicBezTo>
                  <a:cubicBezTo>
                    <a:pt x="49" y="67"/>
                    <a:pt x="51" y="66"/>
                    <a:pt x="50" y="66"/>
                  </a:cubicBezTo>
                  <a:cubicBezTo>
                    <a:pt x="50" y="66"/>
                    <a:pt x="52" y="64"/>
                    <a:pt x="52" y="65"/>
                  </a:cubicBezTo>
                  <a:cubicBezTo>
                    <a:pt x="51" y="66"/>
                    <a:pt x="50" y="67"/>
                    <a:pt x="48" y="68"/>
                  </a:cubicBezTo>
                  <a:cubicBezTo>
                    <a:pt x="49" y="67"/>
                    <a:pt x="49" y="67"/>
                    <a:pt x="48" y="67"/>
                  </a:cubicBezTo>
                  <a:cubicBezTo>
                    <a:pt x="47" y="68"/>
                    <a:pt x="46" y="69"/>
                    <a:pt x="46" y="69"/>
                  </a:cubicBezTo>
                  <a:cubicBezTo>
                    <a:pt x="47" y="69"/>
                    <a:pt x="47" y="69"/>
                    <a:pt x="48" y="68"/>
                  </a:cubicBezTo>
                  <a:cubicBezTo>
                    <a:pt x="49" y="67"/>
                    <a:pt x="48" y="68"/>
                    <a:pt x="49" y="67"/>
                  </a:cubicBezTo>
                  <a:cubicBezTo>
                    <a:pt x="50" y="67"/>
                    <a:pt x="48" y="69"/>
                    <a:pt x="50" y="67"/>
                  </a:cubicBezTo>
                  <a:cubicBezTo>
                    <a:pt x="50" y="67"/>
                    <a:pt x="51" y="66"/>
                    <a:pt x="52" y="66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7"/>
                    <a:pt x="53" y="65"/>
                    <a:pt x="53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0" y="68"/>
                    <a:pt x="52" y="66"/>
                    <a:pt x="50" y="68"/>
                  </a:cubicBezTo>
                  <a:cubicBezTo>
                    <a:pt x="50" y="68"/>
                    <a:pt x="51" y="67"/>
                    <a:pt x="50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7" y="70"/>
                    <a:pt x="49" y="69"/>
                  </a:cubicBezTo>
                  <a:cubicBezTo>
                    <a:pt x="50" y="69"/>
                    <a:pt x="50" y="69"/>
                    <a:pt x="51" y="68"/>
                  </a:cubicBezTo>
                  <a:cubicBezTo>
                    <a:pt x="51" y="68"/>
                    <a:pt x="52" y="68"/>
                    <a:pt x="52" y="68"/>
                  </a:cubicBezTo>
                  <a:cubicBezTo>
                    <a:pt x="51" y="69"/>
                    <a:pt x="52" y="68"/>
                    <a:pt x="51" y="69"/>
                  </a:cubicBezTo>
                  <a:cubicBezTo>
                    <a:pt x="51" y="69"/>
                    <a:pt x="51" y="68"/>
                    <a:pt x="49" y="69"/>
                  </a:cubicBezTo>
                  <a:cubicBezTo>
                    <a:pt x="47" y="71"/>
                    <a:pt x="49" y="69"/>
                    <a:pt x="47" y="70"/>
                  </a:cubicBezTo>
                  <a:cubicBezTo>
                    <a:pt x="47" y="70"/>
                    <a:pt x="46" y="72"/>
                    <a:pt x="44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6" y="72"/>
                    <a:pt x="46" y="72"/>
                    <a:pt x="47" y="71"/>
                  </a:cubicBezTo>
                  <a:cubicBezTo>
                    <a:pt x="47" y="71"/>
                    <a:pt x="48" y="71"/>
                    <a:pt x="49" y="70"/>
                  </a:cubicBezTo>
                  <a:cubicBezTo>
                    <a:pt x="49" y="71"/>
                    <a:pt x="48" y="72"/>
                    <a:pt x="48" y="72"/>
                  </a:cubicBezTo>
                  <a:cubicBezTo>
                    <a:pt x="48" y="72"/>
                    <a:pt x="48" y="72"/>
                    <a:pt x="48" y="73"/>
                  </a:cubicBezTo>
                  <a:cubicBezTo>
                    <a:pt x="50" y="71"/>
                    <a:pt x="49" y="73"/>
                    <a:pt x="50" y="72"/>
                  </a:cubicBezTo>
                  <a:cubicBezTo>
                    <a:pt x="51" y="71"/>
                    <a:pt x="52" y="70"/>
                    <a:pt x="53" y="69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3" y="70"/>
                    <a:pt x="50" y="72"/>
                    <a:pt x="52" y="71"/>
                  </a:cubicBezTo>
                  <a:cubicBezTo>
                    <a:pt x="51" y="71"/>
                    <a:pt x="49" y="72"/>
                    <a:pt x="48" y="74"/>
                  </a:cubicBezTo>
                  <a:cubicBezTo>
                    <a:pt x="49" y="73"/>
                    <a:pt x="47" y="74"/>
                    <a:pt x="47" y="75"/>
                  </a:cubicBezTo>
                  <a:cubicBezTo>
                    <a:pt x="48" y="74"/>
                    <a:pt x="49" y="74"/>
                    <a:pt x="49" y="74"/>
                  </a:cubicBezTo>
                  <a:cubicBezTo>
                    <a:pt x="48" y="75"/>
                    <a:pt x="50" y="75"/>
                    <a:pt x="50" y="75"/>
                  </a:cubicBezTo>
                  <a:cubicBezTo>
                    <a:pt x="50" y="76"/>
                    <a:pt x="48" y="77"/>
                    <a:pt x="48" y="78"/>
                  </a:cubicBezTo>
                  <a:cubicBezTo>
                    <a:pt x="48" y="78"/>
                    <a:pt x="49" y="76"/>
                    <a:pt x="4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9" y="77"/>
                    <a:pt x="48" y="79"/>
                    <a:pt x="50" y="7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9" y="78"/>
                    <a:pt x="49" y="7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6" y="80"/>
                    <a:pt x="48" y="79"/>
                    <a:pt x="48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0" y="78"/>
                    <a:pt x="49" y="79"/>
                    <a:pt x="50" y="79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7" y="81"/>
                    <a:pt x="48" y="80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1"/>
                    <a:pt x="48" y="80"/>
                    <a:pt x="48" y="80"/>
                  </a:cubicBezTo>
                  <a:cubicBezTo>
                    <a:pt x="47" y="81"/>
                    <a:pt x="47" y="81"/>
                    <a:pt x="46" y="82"/>
                  </a:cubicBezTo>
                  <a:cubicBezTo>
                    <a:pt x="46" y="82"/>
                    <a:pt x="45" y="82"/>
                    <a:pt x="46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6" y="81"/>
                    <a:pt x="46" y="81"/>
                  </a:cubicBezTo>
                  <a:cubicBezTo>
                    <a:pt x="45" y="82"/>
                    <a:pt x="44" y="82"/>
                    <a:pt x="44" y="82"/>
                  </a:cubicBezTo>
                  <a:cubicBezTo>
                    <a:pt x="46" y="80"/>
                    <a:pt x="43" y="82"/>
                    <a:pt x="43" y="81"/>
                  </a:cubicBezTo>
                  <a:cubicBezTo>
                    <a:pt x="45" y="80"/>
                    <a:pt x="46" y="80"/>
                    <a:pt x="46" y="80"/>
                  </a:cubicBezTo>
                  <a:cubicBezTo>
                    <a:pt x="47" y="79"/>
                    <a:pt x="46" y="79"/>
                    <a:pt x="47" y="79"/>
                  </a:cubicBezTo>
                  <a:cubicBezTo>
                    <a:pt x="46" y="79"/>
                    <a:pt x="44" y="80"/>
                    <a:pt x="43" y="81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2" y="81"/>
                    <a:pt x="42" y="81"/>
                  </a:cubicBezTo>
                  <a:cubicBezTo>
                    <a:pt x="43" y="80"/>
                    <a:pt x="42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1" y="79"/>
                    <a:pt x="42" y="78"/>
                    <a:pt x="41" y="78"/>
                  </a:cubicBezTo>
                  <a:cubicBezTo>
                    <a:pt x="41" y="77"/>
                    <a:pt x="39" y="78"/>
                    <a:pt x="40" y="76"/>
                  </a:cubicBezTo>
                  <a:cubicBezTo>
                    <a:pt x="39" y="76"/>
                    <a:pt x="38" y="76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5"/>
                    <a:pt x="40" y="73"/>
                    <a:pt x="40" y="73"/>
                  </a:cubicBezTo>
                  <a:cubicBezTo>
                    <a:pt x="39" y="74"/>
                    <a:pt x="38" y="74"/>
                    <a:pt x="37" y="75"/>
                  </a:cubicBezTo>
                  <a:cubicBezTo>
                    <a:pt x="38" y="73"/>
                    <a:pt x="36" y="74"/>
                    <a:pt x="35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5" y="73"/>
                    <a:pt x="35" y="72"/>
                  </a:cubicBezTo>
                  <a:cubicBezTo>
                    <a:pt x="36" y="72"/>
                    <a:pt x="36" y="71"/>
                    <a:pt x="36" y="71"/>
                  </a:cubicBezTo>
                  <a:cubicBezTo>
                    <a:pt x="34" y="72"/>
                    <a:pt x="34" y="72"/>
                    <a:pt x="33" y="72"/>
                  </a:cubicBezTo>
                  <a:cubicBezTo>
                    <a:pt x="33" y="72"/>
                    <a:pt x="33" y="71"/>
                    <a:pt x="34" y="70"/>
                  </a:cubicBezTo>
                  <a:cubicBezTo>
                    <a:pt x="31" y="71"/>
                    <a:pt x="31" y="69"/>
                    <a:pt x="29" y="6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9"/>
                    <a:pt x="29" y="66"/>
                    <a:pt x="27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5"/>
                    <a:pt x="25" y="65"/>
                    <a:pt x="27" y="64"/>
                  </a:cubicBezTo>
                  <a:cubicBezTo>
                    <a:pt x="27" y="63"/>
                    <a:pt x="26" y="64"/>
                    <a:pt x="25" y="64"/>
                  </a:cubicBezTo>
                  <a:cubicBezTo>
                    <a:pt x="26" y="63"/>
                    <a:pt x="26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6" y="62"/>
                    <a:pt x="26" y="62"/>
                  </a:cubicBezTo>
                  <a:cubicBezTo>
                    <a:pt x="26" y="62"/>
                    <a:pt x="27" y="61"/>
                    <a:pt x="24" y="62"/>
                  </a:cubicBezTo>
                  <a:cubicBezTo>
                    <a:pt x="25" y="61"/>
                    <a:pt x="22" y="62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0"/>
                    <a:pt x="23" y="59"/>
                    <a:pt x="22" y="59"/>
                  </a:cubicBezTo>
                  <a:cubicBezTo>
                    <a:pt x="22" y="59"/>
                    <a:pt x="23" y="59"/>
                    <a:pt x="23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9"/>
                    <a:pt x="22" y="56"/>
                    <a:pt x="22" y="56"/>
                  </a:cubicBezTo>
                  <a:cubicBezTo>
                    <a:pt x="19" y="55"/>
                    <a:pt x="19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52"/>
                    <a:pt x="21" y="50"/>
                    <a:pt x="17" y="51"/>
                  </a:cubicBezTo>
                  <a:cubicBezTo>
                    <a:pt x="18" y="51"/>
                    <a:pt x="17" y="50"/>
                    <a:pt x="19" y="50"/>
                  </a:cubicBezTo>
                  <a:cubicBezTo>
                    <a:pt x="17" y="50"/>
                    <a:pt x="19" y="48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8"/>
                    <a:pt x="17" y="48"/>
                    <a:pt x="18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6"/>
                    <a:pt x="16" y="47"/>
                    <a:pt x="19" y="46"/>
                  </a:cubicBezTo>
                  <a:cubicBezTo>
                    <a:pt x="19" y="46"/>
                    <a:pt x="17" y="47"/>
                    <a:pt x="17" y="47"/>
                  </a:cubicBezTo>
                  <a:cubicBezTo>
                    <a:pt x="18" y="45"/>
                    <a:pt x="16" y="44"/>
                    <a:pt x="15" y="43"/>
                  </a:cubicBezTo>
                  <a:cubicBezTo>
                    <a:pt x="16" y="42"/>
                    <a:pt x="19" y="42"/>
                    <a:pt x="17" y="42"/>
                  </a:cubicBezTo>
                  <a:cubicBezTo>
                    <a:pt x="17" y="41"/>
                    <a:pt x="16" y="42"/>
                    <a:pt x="16" y="42"/>
                  </a:cubicBezTo>
                  <a:cubicBezTo>
                    <a:pt x="15" y="42"/>
                    <a:pt x="19" y="40"/>
                    <a:pt x="18" y="41"/>
                  </a:cubicBezTo>
                  <a:cubicBezTo>
                    <a:pt x="16" y="41"/>
                    <a:pt x="17" y="41"/>
                    <a:pt x="16" y="41"/>
                  </a:cubicBezTo>
                  <a:cubicBezTo>
                    <a:pt x="17" y="40"/>
                    <a:pt x="18" y="39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40"/>
                    <a:pt x="16" y="39"/>
                    <a:pt x="13" y="39"/>
                  </a:cubicBezTo>
                  <a:cubicBezTo>
                    <a:pt x="11" y="37"/>
                    <a:pt x="9" y="35"/>
                    <a:pt x="7" y="32"/>
                  </a:cubicBezTo>
                  <a:cubicBezTo>
                    <a:pt x="7" y="29"/>
                    <a:pt x="5" y="27"/>
                    <a:pt x="5" y="24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6" y="21"/>
                    <a:pt x="5" y="22"/>
                  </a:cubicBezTo>
                  <a:cubicBezTo>
                    <a:pt x="5" y="21"/>
                    <a:pt x="4" y="20"/>
                    <a:pt x="3" y="19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2" y="19"/>
                  </a:cubicBezTo>
                  <a:cubicBezTo>
                    <a:pt x="0" y="17"/>
                    <a:pt x="3" y="13"/>
                    <a:pt x="1" y="11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2" y="6"/>
                    <a:pt x="4" y="3"/>
                    <a:pt x="1" y="2"/>
                  </a:cubicBezTo>
                  <a:cubicBezTo>
                    <a:pt x="1" y="2"/>
                    <a:pt x="6" y="1"/>
                    <a:pt x="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5"/>
            <p:cNvSpPr/>
            <p:nvPr/>
          </p:nvSpPr>
          <p:spPr>
            <a:xfrm>
              <a:off x="9099550" y="2044701"/>
              <a:ext cx="7937" cy="7938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5"/>
            <p:cNvSpPr/>
            <p:nvPr/>
          </p:nvSpPr>
          <p:spPr>
            <a:xfrm>
              <a:off x="9115425" y="20034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5"/>
            <p:cNvSpPr/>
            <p:nvPr/>
          </p:nvSpPr>
          <p:spPr>
            <a:xfrm>
              <a:off x="9115425" y="20002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5"/>
            <p:cNvSpPr/>
            <p:nvPr/>
          </p:nvSpPr>
          <p:spPr>
            <a:xfrm>
              <a:off x="9121775" y="1989138"/>
              <a:ext cx="4762" cy="158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5"/>
            <p:cNvSpPr/>
            <p:nvPr/>
          </p:nvSpPr>
          <p:spPr>
            <a:xfrm>
              <a:off x="9115425" y="1992313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5"/>
            <p:cNvSpPr/>
            <p:nvPr/>
          </p:nvSpPr>
          <p:spPr>
            <a:xfrm>
              <a:off x="9115425" y="197643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5"/>
            <p:cNvSpPr/>
            <p:nvPr/>
          </p:nvSpPr>
          <p:spPr>
            <a:xfrm>
              <a:off x="9110663" y="19732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5"/>
            <p:cNvSpPr/>
            <p:nvPr/>
          </p:nvSpPr>
          <p:spPr>
            <a:xfrm>
              <a:off x="9047163" y="1898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5"/>
            <p:cNvSpPr/>
            <p:nvPr/>
          </p:nvSpPr>
          <p:spPr>
            <a:xfrm>
              <a:off x="9031288" y="1852613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5"/>
            <p:cNvSpPr/>
            <p:nvPr/>
          </p:nvSpPr>
          <p:spPr>
            <a:xfrm>
              <a:off x="9001125" y="1841501"/>
              <a:ext cx="7937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5"/>
            <p:cNvSpPr/>
            <p:nvPr/>
          </p:nvSpPr>
          <p:spPr>
            <a:xfrm>
              <a:off x="9637713" y="2033588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5"/>
            <p:cNvSpPr/>
            <p:nvPr/>
          </p:nvSpPr>
          <p:spPr>
            <a:xfrm>
              <a:off x="9645650" y="1649413"/>
              <a:ext cx="225425" cy="392113"/>
            </a:xfrm>
            <a:custGeom>
              <a:avLst/>
              <a:gdLst/>
              <a:ahLst/>
              <a:cxnLst/>
              <a:rect l="l" t="t" r="r" b="b"/>
              <a:pathLst>
                <a:path w="60" h="104" extrusionOk="0">
                  <a:moveTo>
                    <a:pt x="56" y="4"/>
                  </a:moveTo>
                  <a:cubicBezTo>
                    <a:pt x="60" y="7"/>
                    <a:pt x="55" y="6"/>
                    <a:pt x="57" y="9"/>
                  </a:cubicBezTo>
                  <a:cubicBezTo>
                    <a:pt x="57" y="9"/>
                    <a:pt x="54" y="8"/>
                    <a:pt x="55" y="9"/>
                  </a:cubicBezTo>
                  <a:cubicBezTo>
                    <a:pt x="57" y="11"/>
                    <a:pt x="54" y="13"/>
                    <a:pt x="51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2" y="14"/>
                    <a:pt x="51" y="14"/>
                  </a:cubicBezTo>
                  <a:cubicBezTo>
                    <a:pt x="51" y="14"/>
                    <a:pt x="51" y="14"/>
                    <a:pt x="50" y="13"/>
                  </a:cubicBezTo>
                  <a:cubicBezTo>
                    <a:pt x="51" y="14"/>
                    <a:pt x="50" y="14"/>
                    <a:pt x="51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4" y="17"/>
                    <a:pt x="49" y="16"/>
                    <a:pt x="51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2" y="19"/>
                    <a:pt x="50" y="21"/>
                    <a:pt x="51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2"/>
                    <a:pt x="50" y="23"/>
                    <a:pt x="50" y="23"/>
                  </a:cubicBezTo>
                  <a:cubicBezTo>
                    <a:pt x="49" y="22"/>
                    <a:pt x="51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5"/>
                    <a:pt x="49" y="24"/>
                    <a:pt x="5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6"/>
                    <a:pt x="48" y="25"/>
                    <a:pt x="49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6"/>
                    <a:pt x="49" y="27"/>
                  </a:cubicBezTo>
                  <a:cubicBezTo>
                    <a:pt x="48" y="27"/>
                    <a:pt x="49" y="27"/>
                    <a:pt x="47" y="26"/>
                  </a:cubicBezTo>
                  <a:cubicBezTo>
                    <a:pt x="48" y="28"/>
                    <a:pt x="47" y="30"/>
                    <a:pt x="46" y="31"/>
                  </a:cubicBezTo>
                  <a:cubicBezTo>
                    <a:pt x="45" y="31"/>
                    <a:pt x="45" y="31"/>
                    <a:pt x="44" y="31"/>
                  </a:cubicBezTo>
                  <a:cubicBezTo>
                    <a:pt x="44" y="31"/>
                    <a:pt x="44" y="32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5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4" y="34"/>
                    <a:pt x="43" y="33"/>
                    <a:pt x="43" y="33"/>
                  </a:cubicBezTo>
                  <a:cubicBezTo>
                    <a:pt x="44" y="34"/>
                    <a:pt x="42" y="34"/>
                    <a:pt x="4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4" y="35"/>
                    <a:pt x="4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8"/>
                  </a:cubicBezTo>
                  <a:cubicBezTo>
                    <a:pt x="42" y="38"/>
                    <a:pt x="40" y="37"/>
                    <a:pt x="40" y="37"/>
                  </a:cubicBezTo>
                  <a:cubicBezTo>
                    <a:pt x="42" y="39"/>
                    <a:pt x="40" y="39"/>
                    <a:pt x="43" y="40"/>
                  </a:cubicBezTo>
                  <a:cubicBezTo>
                    <a:pt x="42" y="40"/>
                    <a:pt x="41" y="40"/>
                    <a:pt x="42" y="41"/>
                  </a:cubicBezTo>
                  <a:cubicBezTo>
                    <a:pt x="41" y="40"/>
                    <a:pt x="39" y="40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8" y="39"/>
                    <a:pt x="37" y="38"/>
                  </a:cubicBezTo>
                  <a:cubicBezTo>
                    <a:pt x="37" y="38"/>
                    <a:pt x="38" y="39"/>
                    <a:pt x="37" y="39"/>
                  </a:cubicBezTo>
                  <a:cubicBezTo>
                    <a:pt x="38" y="40"/>
                    <a:pt x="40" y="42"/>
                    <a:pt x="40" y="42"/>
                  </a:cubicBezTo>
                  <a:cubicBezTo>
                    <a:pt x="40" y="42"/>
                    <a:pt x="38" y="41"/>
                    <a:pt x="38" y="41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4"/>
                    <a:pt x="41" y="45"/>
                    <a:pt x="39" y="44"/>
                  </a:cubicBezTo>
                  <a:cubicBezTo>
                    <a:pt x="39" y="44"/>
                    <a:pt x="39" y="44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9" y="45"/>
                    <a:pt x="40" y="46"/>
                  </a:cubicBezTo>
                  <a:cubicBezTo>
                    <a:pt x="40" y="46"/>
                    <a:pt x="39" y="45"/>
                    <a:pt x="40" y="45"/>
                  </a:cubicBezTo>
                  <a:cubicBezTo>
                    <a:pt x="41" y="46"/>
                    <a:pt x="41" y="47"/>
                    <a:pt x="41" y="47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2" y="49"/>
                    <a:pt x="40" y="48"/>
                    <a:pt x="40" y="48"/>
                  </a:cubicBezTo>
                  <a:cubicBezTo>
                    <a:pt x="39" y="48"/>
                    <a:pt x="41" y="50"/>
                    <a:pt x="39" y="50"/>
                  </a:cubicBez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39" y="49"/>
                    <a:pt x="39" y="50"/>
                  </a:cubicBezTo>
                  <a:cubicBezTo>
                    <a:pt x="38" y="50"/>
                    <a:pt x="39" y="50"/>
                    <a:pt x="39" y="51"/>
                  </a:cubicBezTo>
                  <a:cubicBezTo>
                    <a:pt x="40" y="51"/>
                    <a:pt x="39" y="50"/>
                    <a:pt x="39" y="50"/>
                  </a:cubicBezTo>
                  <a:cubicBezTo>
                    <a:pt x="39" y="51"/>
                    <a:pt x="40" y="53"/>
                    <a:pt x="38" y="53"/>
                  </a:cubicBezTo>
                  <a:cubicBezTo>
                    <a:pt x="39" y="53"/>
                    <a:pt x="40" y="54"/>
                    <a:pt x="40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9" y="54"/>
                    <a:pt x="38" y="53"/>
                  </a:cubicBezTo>
                  <a:cubicBezTo>
                    <a:pt x="39" y="54"/>
                    <a:pt x="37" y="51"/>
                    <a:pt x="38" y="53"/>
                  </a:cubicBezTo>
                  <a:cubicBezTo>
                    <a:pt x="37" y="52"/>
                    <a:pt x="39" y="54"/>
                    <a:pt x="38" y="53"/>
                  </a:cubicBezTo>
                  <a:cubicBezTo>
                    <a:pt x="38" y="53"/>
                    <a:pt x="39" y="55"/>
                    <a:pt x="38" y="54"/>
                  </a:cubicBezTo>
                  <a:cubicBezTo>
                    <a:pt x="38" y="54"/>
                    <a:pt x="36" y="53"/>
                    <a:pt x="36" y="53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7" y="55"/>
                    <a:pt x="38" y="56"/>
                  </a:cubicBezTo>
                  <a:cubicBezTo>
                    <a:pt x="37" y="55"/>
                    <a:pt x="38" y="56"/>
                    <a:pt x="37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7" y="56"/>
                    <a:pt x="3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9" y="57"/>
                    <a:pt x="36" y="56"/>
                    <a:pt x="38" y="57"/>
                  </a:cubicBezTo>
                  <a:cubicBezTo>
                    <a:pt x="37" y="57"/>
                    <a:pt x="37" y="58"/>
                    <a:pt x="36" y="57"/>
                  </a:cubicBezTo>
                  <a:cubicBezTo>
                    <a:pt x="36" y="58"/>
                    <a:pt x="37" y="59"/>
                    <a:pt x="36" y="59"/>
                  </a:cubicBezTo>
                  <a:cubicBezTo>
                    <a:pt x="36" y="59"/>
                    <a:pt x="36" y="59"/>
                    <a:pt x="35" y="58"/>
                  </a:cubicBezTo>
                  <a:cubicBezTo>
                    <a:pt x="35" y="58"/>
                    <a:pt x="35" y="58"/>
                    <a:pt x="35" y="59"/>
                  </a:cubicBezTo>
                  <a:cubicBezTo>
                    <a:pt x="35" y="59"/>
                    <a:pt x="34" y="58"/>
                    <a:pt x="33" y="58"/>
                  </a:cubicBezTo>
                  <a:cubicBezTo>
                    <a:pt x="33" y="59"/>
                    <a:pt x="35" y="60"/>
                    <a:pt x="35" y="60"/>
                  </a:cubicBezTo>
                  <a:cubicBezTo>
                    <a:pt x="33" y="59"/>
                    <a:pt x="37" y="62"/>
                    <a:pt x="34" y="61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0" y="58"/>
                    <a:pt x="34" y="61"/>
                    <a:pt x="33" y="61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1"/>
                    <a:pt x="35" y="63"/>
                    <a:pt x="34" y="62"/>
                  </a:cubicBezTo>
                  <a:cubicBezTo>
                    <a:pt x="34" y="62"/>
                    <a:pt x="33" y="62"/>
                    <a:pt x="34" y="63"/>
                  </a:cubicBezTo>
                  <a:cubicBezTo>
                    <a:pt x="33" y="63"/>
                    <a:pt x="34" y="65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3" y="65"/>
                    <a:pt x="31" y="64"/>
                    <a:pt x="32" y="64"/>
                  </a:cubicBezTo>
                  <a:cubicBezTo>
                    <a:pt x="32" y="64"/>
                    <a:pt x="32" y="65"/>
                    <a:pt x="33" y="65"/>
                  </a:cubicBezTo>
                  <a:cubicBezTo>
                    <a:pt x="32" y="65"/>
                    <a:pt x="32" y="65"/>
                    <a:pt x="30" y="64"/>
                  </a:cubicBezTo>
                  <a:cubicBezTo>
                    <a:pt x="29" y="63"/>
                    <a:pt x="33" y="66"/>
                    <a:pt x="32" y="66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0" y="66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6"/>
                    <a:pt x="29" y="66"/>
                    <a:pt x="29" y="6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8" y="66"/>
                    <a:pt x="28" y="66"/>
                    <a:pt x="29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1" y="68"/>
                    <a:pt x="30" y="68"/>
                    <a:pt x="31" y="68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29" y="68"/>
                    <a:pt x="31" y="69"/>
                    <a:pt x="31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29" y="68"/>
                    <a:pt x="30" y="69"/>
                    <a:pt x="30" y="68"/>
                  </a:cubicBezTo>
                  <a:cubicBezTo>
                    <a:pt x="29" y="68"/>
                    <a:pt x="28" y="67"/>
                    <a:pt x="29" y="68"/>
                  </a:cubicBezTo>
                  <a:cubicBezTo>
                    <a:pt x="29" y="69"/>
                    <a:pt x="31" y="70"/>
                    <a:pt x="30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70"/>
                    <a:pt x="29" y="70"/>
                    <a:pt x="30" y="70"/>
                  </a:cubicBezTo>
                  <a:cubicBezTo>
                    <a:pt x="30" y="71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70"/>
                    <a:pt x="28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8" y="72"/>
                    <a:pt x="25" y="70"/>
                    <a:pt x="26" y="71"/>
                  </a:cubicBezTo>
                  <a:cubicBezTo>
                    <a:pt x="26" y="71"/>
                    <a:pt x="28" y="72"/>
                    <a:pt x="29" y="73"/>
                  </a:cubicBezTo>
                  <a:cubicBezTo>
                    <a:pt x="28" y="73"/>
                    <a:pt x="29" y="74"/>
                    <a:pt x="27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5"/>
                    <a:pt x="29" y="77"/>
                    <a:pt x="26" y="76"/>
                  </a:cubicBezTo>
                  <a:cubicBezTo>
                    <a:pt x="26" y="76"/>
                    <a:pt x="25" y="75"/>
                    <a:pt x="24" y="75"/>
                  </a:cubicBezTo>
                  <a:cubicBezTo>
                    <a:pt x="25" y="76"/>
                    <a:pt x="23" y="75"/>
                    <a:pt x="25" y="76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7"/>
                    <a:pt x="27" y="78"/>
                    <a:pt x="26" y="78"/>
                  </a:cubicBezTo>
                  <a:cubicBezTo>
                    <a:pt x="26" y="78"/>
                    <a:pt x="26" y="78"/>
                    <a:pt x="27" y="78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9"/>
                    <a:pt x="27" y="80"/>
                    <a:pt x="26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7" y="81"/>
                    <a:pt x="2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5" y="81"/>
                    <a:pt x="25" y="81"/>
                  </a:cubicBezTo>
                  <a:cubicBezTo>
                    <a:pt x="24" y="81"/>
                    <a:pt x="24" y="81"/>
                    <a:pt x="23" y="80"/>
                  </a:cubicBezTo>
                  <a:cubicBezTo>
                    <a:pt x="25" y="83"/>
                    <a:pt x="25" y="84"/>
                    <a:pt x="2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4"/>
                    <a:pt x="25" y="85"/>
                    <a:pt x="24" y="85"/>
                  </a:cubicBezTo>
                  <a:cubicBezTo>
                    <a:pt x="23" y="85"/>
                    <a:pt x="22" y="85"/>
                    <a:pt x="21" y="84"/>
                  </a:cubicBezTo>
                  <a:cubicBezTo>
                    <a:pt x="20" y="84"/>
                    <a:pt x="22" y="85"/>
                    <a:pt x="23" y="85"/>
                  </a:cubicBezTo>
                  <a:cubicBezTo>
                    <a:pt x="24" y="86"/>
                    <a:pt x="22" y="85"/>
                    <a:pt x="23" y="86"/>
                  </a:cubicBezTo>
                  <a:cubicBezTo>
                    <a:pt x="24" y="86"/>
                    <a:pt x="22" y="86"/>
                    <a:pt x="24" y="87"/>
                  </a:cubicBezTo>
                  <a:cubicBezTo>
                    <a:pt x="23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0" y="85"/>
                    <a:pt x="19" y="83"/>
                    <a:pt x="17" y="8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5" y="82"/>
                    <a:pt x="16" y="81"/>
                    <a:pt x="15" y="81"/>
                  </a:cubicBezTo>
                  <a:cubicBezTo>
                    <a:pt x="15" y="82"/>
                    <a:pt x="17" y="84"/>
                    <a:pt x="18" y="84"/>
                  </a:cubicBezTo>
                  <a:cubicBezTo>
                    <a:pt x="18" y="84"/>
                    <a:pt x="22" y="86"/>
                    <a:pt x="21" y="86"/>
                  </a:cubicBezTo>
                  <a:cubicBezTo>
                    <a:pt x="20" y="86"/>
                    <a:pt x="21" y="86"/>
                    <a:pt x="20" y="85"/>
                  </a:cubicBezTo>
                  <a:cubicBezTo>
                    <a:pt x="19" y="85"/>
                    <a:pt x="21" y="86"/>
                    <a:pt x="20" y="86"/>
                  </a:cubicBezTo>
                  <a:cubicBezTo>
                    <a:pt x="21" y="86"/>
                    <a:pt x="22" y="87"/>
                    <a:pt x="22" y="88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2" y="88"/>
                    <a:pt x="23" y="88"/>
                  </a:cubicBezTo>
                  <a:cubicBezTo>
                    <a:pt x="25" y="90"/>
                    <a:pt x="22" y="88"/>
                    <a:pt x="23" y="89"/>
                  </a:cubicBezTo>
                  <a:cubicBezTo>
                    <a:pt x="22" y="89"/>
                    <a:pt x="20" y="87"/>
                    <a:pt x="19" y="87"/>
                  </a:cubicBezTo>
                  <a:cubicBezTo>
                    <a:pt x="21" y="88"/>
                    <a:pt x="21" y="89"/>
                    <a:pt x="23" y="90"/>
                  </a:cubicBezTo>
                  <a:cubicBezTo>
                    <a:pt x="23" y="90"/>
                    <a:pt x="22" y="89"/>
                    <a:pt x="21" y="88"/>
                  </a:cubicBezTo>
                  <a:cubicBezTo>
                    <a:pt x="20" y="88"/>
                    <a:pt x="23" y="90"/>
                    <a:pt x="20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1" y="89"/>
                    <a:pt x="21" y="89"/>
                    <a:pt x="20" y="89"/>
                  </a:cubicBezTo>
                  <a:cubicBezTo>
                    <a:pt x="20" y="89"/>
                    <a:pt x="21" y="91"/>
                    <a:pt x="19" y="90"/>
                  </a:cubicBezTo>
                  <a:cubicBezTo>
                    <a:pt x="20" y="90"/>
                    <a:pt x="19" y="90"/>
                    <a:pt x="21" y="91"/>
                  </a:cubicBezTo>
                  <a:cubicBezTo>
                    <a:pt x="22" y="91"/>
                    <a:pt x="20" y="90"/>
                    <a:pt x="22" y="91"/>
                  </a:cubicBezTo>
                  <a:cubicBezTo>
                    <a:pt x="20" y="90"/>
                    <a:pt x="22" y="91"/>
                    <a:pt x="22" y="92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2" y="92"/>
                    <a:pt x="21" y="92"/>
                    <a:pt x="22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3" y="93"/>
                    <a:pt x="20" y="91"/>
                    <a:pt x="20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1"/>
                    <a:pt x="18" y="91"/>
                    <a:pt x="19" y="91"/>
                  </a:cubicBezTo>
                  <a:cubicBezTo>
                    <a:pt x="20" y="92"/>
                    <a:pt x="21" y="93"/>
                    <a:pt x="22" y="93"/>
                  </a:cubicBezTo>
                  <a:cubicBezTo>
                    <a:pt x="22" y="94"/>
                    <a:pt x="20" y="93"/>
                    <a:pt x="22" y="93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18" y="92"/>
                    <a:pt x="18" y="92"/>
                  </a:cubicBezTo>
                  <a:cubicBezTo>
                    <a:pt x="19" y="92"/>
                    <a:pt x="20" y="93"/>
                    <a:pt x="21" y="94"/>
                  </a:cubicBezTo>
                  <a:cubicBezTo>
                    <a:pt x="21" y="94"/>
                    <a:pt x="20" y="93"/>
                    <a:pt x="19" y="93"/>
                  </a:cubicBezTo>
                  <a:cubicBezTo>
                    <a:pt x="19" y="93"/>
                    <a:pt x="20" y="94"/>
                    <a:pt x="21" y="94"/>
                  </a:cubicBezTo>
                  <a:cubicBezTo>
                    <a:pt x="20" y="94"/>
                    <a:pt x="19" y="94"/>
                    <a:pt x="18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1"/>
                    <a:pt x="15" y="91"/>
                    <a:pt x="13" y="90"/>
                  </a:cubicBezTo>
                  <a:cubicBezTo>
                    <a:pt x="13" y="90"/>
                    <a:pt x="13" y="91"/>
                    <a:pt x="14" y="91"/>
                  </a:cubicBezTo>
                  <a:cubicBezTo>
                    <a:pt x="16" y="92"/>
                    <a:pt x="17" y="94"/>
                    <a:pt x="19" y="95"/>
                  </a:cubicBezTo>
                  <a:cubicBezTo>
                    <a:pt x="20" y="96"/>
                    <a:pt x="13" y="92"/>
                    <a:pt x="17" y="95"/>
                  </a:cubicBezTo>
                  <a:cubicBezTo>
                    <a:pt x="17" y="95"/>
                    <a:pt x="19" y="96"/>
                    <a:pt x="18" y="95"/>
                  </a:cubicBezTo>
                  <a:cubicBezTo>
                    <a:pt x="18" y="96"/>
                    <a:pt x="21" y="97"/>
                    <a:pt x="20" y="97"/>
                  </a:cubicBezTo>
                  <a:cubicBezTo>
                    <a:pt x="19" y="96"/>
                    <a:pt x="17" y="96"/>
                    <a:pt x="16" y="95"/>
                  </a:cubicBezTo>
                  <a:cubicBezTo>
                    <a:pt x="17" y="95"/>
                    <a:pt x="17" y="95"/>
                    <a:pt x="16" y="94"/>
                  </a:cubicBezTo>
                  <a:cubicBezTo>
                    <a:pt x="15" y="94"/>
                    <a:pt x="14" y="93"/>
                    <a:pt x="14" y="93"/>
                  </a:cubicBezTo>
                  <a:cubicBezTo>
                    <a:pt x="14" y="94"/>
                    <a:pt x="14" y="94"/>
                    <a:pt x="15" y="95"/>
                  </a:cubicBezTo>
                  <a:cubicBezTo>
                    <a:pt x="16" y="95"/>
                    <a:pt x="15" y="94"/>
                    <a:pt x="16" y="95"/>
                  </a:cubicBezTo>
                  <a:cubicBezTo>
                    <a:pt x="17" y="96"/>
                    <a:pt x="15" y="95"/>
                    <a:pt x="17" y="96"/>
                  </a:cubicBezTo>
                  <a:cubicBezTo>
                    <a:pt x="17" y="96"/>
                    <a:pt x="18" y="97"/>
                    <a:pt x="19" y="9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97"/>
                    <a:pt x="20" y="98"/>
                    <a:pt x="20" y="99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6" y="97"/>
                    <a:pt x="19" y="97"/>
                    <a:pt x="16" y="96"/>
                  </a:cubicBezTo>
                  <a:cubicBezTo>
                    <a:pt x="16" y="96"/>
                    <a:pt x="17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3" y="95"/>
                    <a:pt x="14" y="96"/>
                  </a:cubicBezTo>
                  <a:cubicBezTo>
                    <a:pt x="15" y="97"/>
                    <a:pt x="15" y="97"/>
                    <a:pt x="16" y="98"/>
                  </a:cubicBezTo>
                  <a:cubicBezTo>
                    <a:pt x="16" y="98"/>
                    <a:pt x="17" y="99"/>
                    <a:pt x="17" y="99"/>
                  </a:cubicBezTo>
                  <a:cubicBezTo>
                    <a:pt x="15" y="98"/>
                    <a:pt x="16" y="100"/>
                    <a:pt x="15" y="98"/>
                  </a:cubicBezTo>
                  <a:cubicBezTo>
                    <a:pt x="16" y="99"/>
                    <a:pt x="16" y="98"/>
                    <a:pt x="15" y="97"/>
                  </a:cubicBezTo>
                  <a:cubicBezTo>
                    <a:pt x="12" y="96"/>
                    <a:pt x="15" y="97"/>
                    <a:pt x="13" y="95"/>
                  </a:cubicBezTo>
                  <a:cubicBezTo>
                    <a:pt x="13" y="96"/>
                    <a:pt x="11" y="95"/>
                    <a:pt x="9" y="94"/>
                  </a:cubicBezTo>
                  <a:cubicBezTo>
                    <a:pt x="9" y="94"/>
                    <a:pt x="10" y="94"/>
                    <a:pt x="10" y="94"/>
                  </a:cubicBezTo>
                  <a:cubicBezTo>
                    <a:pt x="11" y="95"/>
                    <a:pt x="11" y="95"/>
                    <a:pt x="12" y="96"/>
                  </a:cubicBezTo>
                  <a:cubicBezTo>
                    <a:pt x="12" y="96"/>
                    <a:pt x="12" y="97"/>
                    <a:pt x="13" y="98"/>
                  </a:cubicBezTo>
                  <a:cubicBezTo>
                    <a:pt x="13" y="98"/>
                    <a:pt x="11" y="97"/>
                    <a:pt x="11" y="97"/>
                  </a:cubicBezTo>
                  <a:cubicBezTo>
                    <a:pt x="12" y="97"/>
                    <a:pt x="11" y="98"/>
                    <a:pt x="10" y="98"/>
                  </a:cubicBezTo>
                  <a:cubicBezTo>
                    <a:pt x="13" y="99"/>
                    <a:pt x="11" y="99"/>
                    <a:pt x="12" y="100"/>
                  </a:cubicBezTo>
                  <a:cubicBezTo>
                    <a:pt x="13" y="100"/>
                    <a:pt x="15" y="100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5" y="101"/>
                    <a:pt x="12" y="99"/>
                    <a:pt x="14" y="101"/>
                  </a:cubicBezTo>
                  <a:cubicBezTo>
                    <a:pt x="13" y="100"/>
                    <a:pt x="11" y="99"/>
                    <a:pt x="10" y="98"/>
                  </a:cubicBezTo>
                  <a:cubicBezTo>
                    <a:pt x="10" y="99"/>
                    <a:pt x="9" y="97"/>
                    <a:pt x="8" y="98"/>
                  </a:cubicBezTo>
                  <a:cubicBezTo>
                    <a:pt x="9" y="99"/>
                    <a:pt x="10" y="99"/>
                    <a:pt x="10" y="100"/>
                  </a:cubicBezTo>
                  <a:cubicBezTo>
                    <a:pt x="8" y="100"/>
                    <a:pt x="9" y="101"/>
                    <a:pt x="9" y="102"/>
                  </a:cubicBezTo>
                  <a:cubicBezTo>
                    <a:pt x="8" y="101"/>
                    <a:pt x="6" y="100"/>
                    <a:pt x="6" y="100"/>
                  </a:cubicBezTo>
                  <a:cubicBezTo>
                    <a:pt x="6" y="101"/>
                    <a:pt x="8" y="101"/>
                    <a:pt x="7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1"/>
                    <a:pt x="5" y="101"/>
                    <a:pt x="7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1"/>
                    <a:pt x="6" y="102"/>
                    <a:pt x="6" y="102"/>
                  </a:cubicBezTo>
                  <a:cubicBezTo>
                    <a:pt x="5" y="101"/>
                    <a:pt x="4" y="101"/>
                    <a:pt x="4" y="101"/>
                  </a:cubicBezTo>
                  <a:cubicBezTo>
                    <a:pt x="2" y="100"/>
                    <a:pt x="4" y="101"/>
                    <a:pt x="4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6" y="103"/>
                    <a:pt x="4" y="103"/>
                    <a:pt x="5" y="104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3"/>
                    <a:pt x="3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2" y="102"/>
                    <a:pt x="3" y="103"/>
                  </a:cubicBezTo>
                  <a:cubicBezTo>
                    <a:pt x="4" y="103"/>
                    <a:pt x="4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1"/>
                    <a:pt x="2" y="101"/>
                    <a:pt x="1" y="101"/>
                  </a:cubicBezTo>
                  <a:cubicBezTo>
                    <a:pt x="1" y="101"/>
                    <a:pt x="0" y="101"/>
                    <a:pt x="1" y="101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00"/>
                    <a:pt x="1" y="100"/>
                    <a:pt x="2" y="100"/>
                  </a:cubicBezTo>
                  <a:cubicBezTo>
                    <a:pt x="0" y="100"/>
                    <a:pt x="0" y="99"/>
                    <a:pt x="0" y="99"/>
                  </a:cubicBezTo>
                  <a:cubicBezTo>
                    <a:pt x="2" y="100"/>
                    <a:pt x="0" y="98"/>
                    <a:pt x="0" y="98"/>
                  </a:cubicBezTo>
                  <a:cubicBezTo>
                    <a:pt x="2" y="99"/>
                    <a:pt x="3" y="99"/>
                    <a:pt x="3" y="100"/>
                  </a:cubicBezTo>
                  <a:cubicBezTo>
                    <a:pt x="4" y="100"/>
                    <a:pt x="3" y="100"/>
                    <a:pt x="4" y="100"/>
                  </a:cubicBezTo>
                  <a:cubicBezTo>
                    <a:pt x="3" y="99"/>
                    <a:pt x="2" y="98"/>
                    <a:pt x="1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7"/>
                    <a:pt x="0" y="97"/>
                    <a:pt x="1" y="96"/>
                  </a:cubicBezTo>
                  <a:cubicBezTo>
                    <a:pt x="2" y="96"/>
                    <a:pt x="2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" y="94"/>
                    <a:pt x="3" y="94"/>
                    <a:pt x="2" y="93"/>
                  </a:cubicBezTo>
                  <a:cubicBezTo>
                    <a:pt x="4" y="93"/>
                    <a:pt x="2" y="91"/>
                    <a:pt x="4" y="92"/>
                  </a:cubicBezTo>
                  <a:cubicBezTo>
                    <a:pt x="4" y="90"/>
                    <a:pt x="4" y="89"/>
                    <a:pt x="5" y="88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5" y="88"/>
                    <a:pt x="7" y="90"/>
                    <a:pt x="7" y="89"/>
                  </a:cubicBezTo>
                  <a:cubicBezTo>
                    <a:pt x="6" y="89"/>
                    <a:pt x="6" y="88"/>
                    <a:pt x="5" y="87"/>
                  </a:cubicBezTo>
                  <a:cubicBezTo>
                    <a:pt x="6" y="87"/>
                    <a:pt x="5" y="86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84"/>
                    <a:pt x="6" y="84"/>
                    <a:pt x="7" y="84"/>
                  </a:cubicBezTo>
                  <a:cubicBezTo>
                    <a:pt x="7" y="84"/>
                    <a:pt x="8" y="85"/>
                    <a:pt x="8" y="85"/>
                  </a:cubicBezTo>
                  <a:cubicBezTo>
                    <a:pt x="7" y="83"/>
                    <a:pt x="7" y="83"/>
                    <a:pt x="6" y="82"/>
                  </a:cubicBezTo>
                  <a:cubicBezTo>
                    <a:pt x="6" y="82"/>
                    <a:pt x="7" y="81"/>
                    <a:pt x="8" y="81"/>
                  </a:cubicBezTo>
                  <a:cubicBezTo>
                    <a:pt x="6" y="79"/>
                    <a:pt x="8" y="78"/>
                    <a:pt x="8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4"/>
                    <a:pt x="10" y="74"/>
                    <a:pt x="9" y="7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4"/>
                    <a:pt x="11" y="72"/>
                    <a:pt x="10" y="72"/>
                  </a:cubicBezTo>
                  <a:cubicBezTo>
                    <a:pt x="11" y="72"/>
                    <a:pt x="9" y="70"/>
                    <a:pt x="11" y="71"/>
                  </a:cubicBezTo>
                  <a:cubicBezTo>
                    <a:pt x="12" y="71"/>
                    <a:pt x="10" y="70"/>
                    <a:pt x="10" y="70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2" y="68"/>
                    <a:pt x="14" y="69"/>
                    <a:pt x="11" y="67"/>
                  </a:cubicBezTo>
                  <a:cubicBezTo>
                    <a:pt x="13" y="67"/>
                    <a:pt x="11" y="65"/>
                    <a:pt x="13" y="65"/>
                  </a:cubicBezTo>
                  <a:cubicBezTo>
                    <a:pt x="13" y="65"/>
                    <a:pt x="13" y="65"/>
                    <a:pt x="12" y="65"/>
                  </a:cubicBezTo>
                  <a:cubicBezTo>
                    <a:pt x="13" y="64"/>
                    <a:pt x="14" y="64"/>
                    <a:pt x="13" y="63"/>
                  </a:cubicBezTo>
                  <a:cubicBezTo>
                    <a:pt x="14" y="63"/>
                    <a:pt x="15" y="64"/>
                    <a:pt x="15" y="64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3" y="61"/>
                    <a:pt x="16" y="61"/>
                    <a:pt x="16" y="60"/>
                  </a:cubicBezTo>
                  <a:cubicBezTo>
                    <a:pt x="16" y="58"/>
                    <a:pt x="17" y="57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4"/>
                    <a:pt x="21" y="55"/>
                    <a:pt x="19" y="53"/>
                  </a:cubicBezTo>
                  <a:cubicBezTo>
                    <a:pt x="19" y="54"/>
                    <a:pt x="19" y="53"/>
                    <a:pt x="20" y="54"/>
                  </a:cubicBezTo>
                  <a:cubicBezTo>
                    <a:pt x="19" y="52"/>
                    <a:pt x="22" y="53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1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2"/>
                    <a:pt x="21" y="50"/>
                    <a:pt x="24" y="51"/>
                  </a:cubicBezTo>
                  <a:cubicBezTo>
                    <a:pt x="24" y="51"/>
                    <a:pt x="23" y="50"/>
                    <a:pt x="23" y="50"/>
                  </a:cubicBezTo>
                  <a:cubicBezTo>
                    <a:pt x="25" y="49"/>
                    <a:pt x="24" y="47"/>
                    <a:pt x="24" y="45"/>
                  </a:cubicBezTo>
                  <a:cubicBezTo>
                    <a:pt x="26" y="45"/>
                    <a:pt x="28" y="48"/>
                    <a:pt x="27" y="46"/>
                  </a:cubicBezTo>
                  <a:cubicBezTo>
                    <a:pt x="27" y="46"/>
                    <a:pt x="26" y="45"/>
                    <a:pt x="26" y="46"/>
                  </a:cubicBezTo>
                  <a:cubicBezTo>
                    <a:pt x="26" y="45"/>
                    <a:pt x="30" y="47"/>
                    <a:pt x="28" y="46"/>
                  </a:cubicBezTo>
                  <a:cubicBezTo>
                    <a:pt x="27" y="45"/>
                    <a:pt x="28" y="45"/>
                    <a:pt x="27" y="45"/>
                  </a:cubicBezTo>
                  <a:cubicBezTo>
                    <a:pt x="28" y="44"/>
                    <a:pt x="29" y="45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3"/>
                    <a:pt x="29" y="43"/>
                    <a:pt x="27" y="41"/>
                  </a:cubicBezTo>
                  <a:cubicBezTo>
                    <a:pt x="28" y="37"/>
                    <a:pt x="28" y="33"/>
                    <a:pt x="30" y="30"/>
                  </a:cubicBezTo>
                  <a:cubicBezTo>
                    <a:pt x="32" y="28"/>
                    <a:pt x="33" y="24"/>
                    <a:pt x="36" y="22"/>
                  </a:cubicBezTo>
                  <a:cubicBezTo>
                    <a:pt x="38" y="22"/>
                    <a:pt x="38" y="22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9" y="21"/>
                    <a:pt x="37" y="20"/>
                  </a:cubicBezTo>
                  <a:cubicBezTo>
                    <a:pt x="38" y="19"/>
                    <a:pt x="38" y="17"/>
                    <a:pt x="39" y="16"/>
                  </a:cubicBezTo>
                  <a:cubicBezTo>
                    <a:pt x="39" y="16"/>
                    <a:pt x="40" y="17"/>
                    <a:pt x="40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9" y="15"/>
                    <a:pt x="38" y="15"/>
                  </a:cubicBezTo>
                  <a:cubicBezTo>
                    <a:pt x="38" y="12"/>
                    <a:pt x="43" y="11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9" y="4"/>
                    <a:pt x="52" y="3"/>
                    <a:pt x="51" y="0"/>
                  </a:cubicBezTo>
                  <a:cubicBezTo>
                    <a:pt x="51" y="0"/>
                    <a:pt x="56" y="2"/>
                    <a:pt x="56" y="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5"/>
            <p:cNvSpPr/>
            <p:nvPr/>
          </p:nvSpPr>
          <p:spPr>
            <a:xfrm>
              <a:off x="9640888" y="20335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5"/>
            <p:cNvSpPr/>
            <p:nvPr/>
          </p:nvSpPr>
          <p:spPr>
            <a:xfrm>
              <a:off x="9690100" y="20256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5"/>
            <p:cNvSpPr/>
            <p:nvPr/>
          </p:nvSpPr>
          <p:spPr>
            <a:xfrm>
              <a:off x="9693275" y="2019301"/>
              <a:ext cx="7937" cy="63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cubicBezTo>
                    <a:pt x="1" y="1"/>
                    <a:pt x="2" y="1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9712325" y="20193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5"/>
            <p:cNvSpPr/>
            <p:nvPr/>
          </p:nvSpPr>
          <p:spPr>
            <a:xfrm>
              <a:off x="9705975" y="20145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5"/>
            <p:cNvSpPr/>
            <p:nvPr/>
          </p:nvSpPr>
          <p:spPr>
            <a:xfrm>
              <a:off x="9720263" y="200342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5"/>
            <p:cNvSpPr/>
            <p:nvPr/>
          </p:nvSpPr>
          <p:spPr>
            <a:xfrm>
              <a:off x="9720263" y="2000251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5"/>
            <p:cNvSpPr/>
            <p:nvPr/>
          </p:nvSpPr>
          <p:spPr>
            <a:xfrm>
              <a:off x="9772650" y="1879601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5"/>
            <p:cNvSpPr/>
            <p:nvPr/>
          </p:nvSpPr>
          <p:spPr>
            <a:xfrm>
              <a:off x="9802813" y="18303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5"/>
            <p:cNvSpPr/>
            <p:nvPr/>
          </p:nvSpPr>
          <p:spPr>
            <a:xfrm>
              <a:off x="9799638" y="179228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5"/>
            <p:cNvSpPr/>
            <p:nvPr/>
          </p:nvSpPr>
          <p:spPr>
            <a:xfrm>
              <a:off x="9937750" y="2360613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5"/>
            <p:cNvSpPr/>
            <p:nvPr/>
          </p:nvSpPr>
          <p:spPr>
            <a:xfrm>
              <a:off x="9945688" y="2259013"/>
              <a:ext cx="376237" cy="158750"/>
            </a:xfrm>
            <a:custGeom>
              <a:avLst/>
              <a:gdLst/>
              <a:ahLst/>
              <a:cxnLst/>
              <a:rect l="l" t="t" r="r" b="b"/>
              <a:pathLst>
                <a:path w="100" h="42" extrusionOk="0">
                  <a:moveTo>
                    <a:pt x="99" y="9"/>
                  </a:moveTo>
                  <a:cubicBezTo>
                    <a:pt x="99" y="14"/>
                    <a:pt x="96" y="10"/>
                    <a:pt x="96" y="13"/>
                  </a:cubicBezTo>
                  <a:cubicBezTo>
                    <a:pt x="96" y="13"/>
                    <a:pt x="95" y="10"/>
                    <a:pt x="95" y="11"/>
                  </a:cubicBezTo>
                  <a:cubicBezTo>
                    <a:pt x="95" y="15"/>
                    <a:pt x="92" y="13"/>
                    <a:pt x="90" y="11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90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2"/>
                    <a:pt x="89" y="11"/>
                    <a:pt x="89" y="12"/>
                  </a:cubicBezTo>
                  <a:cubicBezTo>
                    <a:pt x="88" y="12"/>
                    <a:pt x="88" y="11"/>
                    <a:pt x="88" y="10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6"/>
                    <a:pt x="87" y="12"/>
                    <a:pt x="87" y="14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6"/>
                    <a:pt x="84" y="15"/>
                    <a:pt x="83" y="17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6"/>
                    <a:pt x="83" y="17"/>
                    <a:pt x="83" y="17"/>
                  </a:cubicBezTo>
                  <a:cubicBezTo>
                    <a:pt x="82" y="15"/>
                    <a:pt x="82" y="19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9"/>
                    <a:pt x="81" y="16"/>
                    <a:pt x="81" y="19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20"/>
                    <a:pt x="80" y="16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9"/>
                    <a:pt x="80" y="17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9" y="18"/>
                    <a:pt x="79" y="17"/>
                    <a:pt x="79" y="19"/>
                  </a:cubicBezTo>
                  <a:cubicBezTo>
                    <a:pt x="79" y="18"/>
                    <a:pt x="80" y="18"/>
                    <a:pt x="79" y="16"/>
                  </a:cubicBezTo>
                  <a:cubicBezTo>
                    <a:pt x="78" y="18"/>
                    <a:pt x="76" y="18"/>
                    <a:pt x="74" y="19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8"/>
                    <a:pt x="73" y="1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7"/>
                    <a:pt x="73" y="20"/>
                    <a:pt x="72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9"/>
                    <a:pt x="72" y="18"/>
                    <a:pt x="71" y="19"/>
                  </a:cubicBezTo>
                  <a:cubicBezTo>
                    <a:pt x="71" y="19"/>
                    <a:pt x="71" y="18"/>
                    <a:pt x="71" y="18"/>
                  </a:cubicBezTo>
                  <a:cubicBezTo>
                    <a:pt x="71" y="20"/>
                    <a:pt x="71" y="18"/>
                    <a:pt x="71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20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20"/>
                    <a:pt x="69" y="19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1"/>
                  </a:cubicBezTo>
                  <a:cubicBezTo>
                    <a:pt x="67" y="20"/>
                    <a:pt x="67" y="18"/>
                    <a:pt x="67" y="18"/>
                  </a:cubicBezTo>
                  <a:cubicBezTo>
                    <a:pt x="67" y="21"/>
                    <a:pt x="66" y="19"/>
                    <a:pt x="67" y="22"/>
                  </a:cubicBezTo>
                  <a:cubicBezTo>
                    <a:pt x="66" y="22"/>
                    <a:pt x="66" y="21"/>
                    <a:pt x="66" y="22"/>
                  </a:cubicBezTo>
                  <a:cubicBezTo>
                    <a:pt x="66" y="21"/>
                    <a:pt x="65" y="19"/>
                    <a:pt x="65" y="19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5" y="18"/>
                    <a:pt x="65" y="17"/>
                  </a:cubicBezTo>
                  <a:cubicBezTo>
                    <a:pt x="64" y="17"/>
                    <a:pt x="64" y="18"/>
                    <a:pt x="64" y="17"/>
                  </a:cubicBezTo>
                  <a:cubicBezTo>
                    <a:pt x="64" y="19"/>
                    <a:pt x="64" y="21"/>
                    <a:pt x="64" y="22"/>
                  </a:cubicBezTo>
                  <a:cubicBezTo>
                    <a:pt x="64" y="21"/>
                    <a:pt x="63" y="19"/>
                    <a:pt x="63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3" y="22"/>
                    <a:pt x="63" y="2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3"/>
                    <a:pt x="62" y="24"/>
                    <a:pt x="62" y="22"/>
                  </a:cubicBezTo>
                  <a:cubicBezTo>
                    <a:pt x="62" y="21"/>
                    <a:pt x="62" y="22"/>
                    <a:pt x="62" y="21"/>
                  </a:cubicBezTo>
                  <a:cubicBezTo>
                    <a:pt x="61" y="21"/>
                    <a:pt x="61" y="22"/>
                    <a:pt x="61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23"/>
                    <a:pt x="61" y="24"/>
                  </a:cubicBezTo>
                  <a:cubicBezTo>
                    <a:pt x="61" y="24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0" y="28"/>
                    <a:pt x="60" y="25"/>
                    <a:pt x="60" y="25"/>
                  </a:cubicBezTo>
                  <a:cubicBezTo>
                    <a:pt x="59" y="24"/>
                    <a:pt x="59" y="27"/>
                    <a:pt x="58" y="25"/>
                  </a:cubicBezTo>
                  <a:cubicBezTo>
                    <a:pt x="58" y="25"/>
                    <a:pt x="58" y="27"/>
                    <a:pt x="58" y="27"/>
                  </a:cubicBezTo>
                  <a:cubicBezTo>
                    <a:pt x="58" y="26"/>
                    <a:pt x="58" y="25"/>
                    <a:pt x="58" y="26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7"/>
                    <a:pt x="57" y="26"/>
                    <a:pt x="57" y="26"/>
                  </a:cubicBezTo>
                  <a:cubicBezTo>
                    <a:pt x="57" y="26"/>
                    <a:pt x="56" y="28"/>
                    <a:pt x="56" y="27"/>
                  </a:cubicBezTo>
                  <a:cubicBezTo>
                    <a:pt x="56" y="27"/>
                    <a:pt x="56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55" y="28"/>
                    <a:pt x="55" y="25"/>
                    <a:pt x="55" y="26"/>
                  </a:cubicBezTo>
                  <a:cubicBezTo>
                    <a:pt x="55" y="25"/>
                    <a:pt x="55" y="29"/>
                    <a:pt x="55" y="27"/>
                  </a:cubicBezTo>
                  <a:cubicBezTo>
                    <a:pt x="55" y="27"/>
                    <a:pt x="55" y="28"/>
                    <a:pt x="54" y="27"/>
                  </a:cubicBezTo>
                  <a:cubicBezTo>
                    <a:pt x="54" y="27"/>
                    <a:pt x="54" y="25"/>
                    <a:pt x="54" y="25"/>
                  </a:cubicBezTo>
                  <a:cubicBezTo>
                    <a:pt x="53" y="26"/>
                    <a:pt x="54" y="26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9"/>
                    <a:pt x="53" y="27"/>
                    <a:pt x="53" y="29"/>
                  </a:cubicBezTo>
                  <a:cubicBezTo>
                    <a:pt x="53" y="28"/>
                    <a:pt x="53" y="29"/>
                    <a:pt x="53" y="27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6"/>
                    <a:pt x="52" y="27"/>
                    <a:pt x="52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30"/>
                    <a:pt x="52" y="27"/>
                    <a:pt x="52" y="29"/>
                  </a:cubicBezTo>
                  <a:cubicBezTo>
                    <a:pt x="51" y="28"/>
                    <a:pt x="51" y="29"/>
                    <a:pt x="51" y="28"/>
                  </a:cubicBezTo>
                  <a:cubicBezTo>
                    <a:pt x="50" y="29"/>
                    <a:pt x="50" y="30"/>
                    <a:pt x="50" y="29"/>
                  </a:cubicBezTo>
                  <a:cubicBezTo>
                    <a:pt x="50" y="29"/>
                    <a:pt x="50" y="29"/>
                    <a:pt x="50" y="28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28"/>
                    <a:pt x="49" y="27"/>
                    <a:pt x="48" y="26"/>
                  </a:cubicBezTo>
                  <a:cubicBezTo>
                    <a:pt x="48" y="27"/>
                    <a:pt x="49" y="28"/>
                    <a:pt x="49" y="29"/>
                  </a:cubicBezTo>
                  <a:cubicBezTo>
                    <a:pt x="48" y="27"/>
                    <a:pt x="48" y="31"/>
                    <a:pt x="48" y="29"/>
                  </a:cubicBezTo>
                  <a:cubicBezTo>
                    <a:pt x="48" y="28"/>
                    <a:pt x="48" y="27"/>
                    <a:pt x="47" y="27"/>
                  </a:cubicBezTo>
                  <a:cubicBezTo>
                    <a:pt x="47" y="24"/>
                    <a:pt x="47" y="29"/>
                    <a:pt x="47" y="28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9"/>
                    <a:pt x="47" y="31"/>
                    <a:pt x="46" y="29"/>
                  </a:cubicBezTo>
                  <a:cubicBezTo>
                    <a:pt x="46" y="30"/>
                    <a:pt x="46" y="28"/>
                    <a:pt x="46" y="30"/>
                  </a:cubicBezTo>
                  <a:cubicBezTo>
                    <a:pt x="45" y="29"/>
                    <a:pt x="45" y="32"/>
                    <a:pt x="44" y="28"/>
                  </a:cubicBezTo>
                  <a:cubicBezTo>
                    <a:pt x="44" y="28"/>
                    <a:pt x="43" y="28"/>
                    <a:pt x="44" y="29"/>
                  </a:cubicBezTo>
                  <a:cubicBezTo>
                    <a:pt x="44" y="30"/>
                    <a:pt x="44" y="28"/>
                    <a:pt x="44" y="29"/>
                  </a:cubicBezTo>
                  <a:cubicBezTo>
                    <a:pt x="44" y="29"/>
                    <a:pt x="44" y="30"/>
                    <a:pt x="44" y="30"/>
                  </a:cubicBezTo>
                  <a:cubicBezTo>
                    <a:pt x="44" y="30"/>
                    <a:pt x="43" y="30"/>
                    <a:pt x="43" y="28"/>
                  </a:cubicBezTo>
                  <a:cubicBezTo>
                    <a:pt x="43" y="26"/>
                    <a:pt x="43" y="31"/>
                    <a:pt x="43" y="31"/>
                  </a:cubicBezTo>
                  <a:cubicBezTo>
                    <a:pt x="43" y="30"/>
                    <a:pt x="42" y="29"/>
                    <a:pt x="42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29"/>
                    <a:pt x="41" y="28"/>
                  </a:cubicBezTo>
                  <a:cubicBezTo>
                    <a:pt x="41" y="28"/>
                    <a:pt x="41" y="28"/>
                    <a:pt x="41" y="29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9"/>
                    <a:pt x="41" y="28"/>
                    <a:pt x="40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40" y="31"/>
                    <a:pt x="40" y="31"/>
                    <a:pt x="39" y="30"/>
                  </a:cubicBezTo>
                  <a:cubicBezTo>
                    <a:pt x="40" y="30"/>
                    <a:pt x="40" y="31"/>
                    <a:pt x="40" y="30"/>
                  </a:cubicBezTo>
                  <a:cubicBezTo>
                    <a:pt x="40" y="30"/>
                    <a:pt x="39" y="28"/>
                    <a:pt x="39" y="29"/>
                  </a:cubicBezTo>
                  <a:cubicBezTo>
                    <a:pt x="39" y="30"/>
                    <a:pt x="40" y="32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8" y="30"/>
                    <a:pt x="39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6" y="31"/>
                    <a:pt x="36" y="27"/>
                    <a:pt x="36" y="29"/>
                  </a:cubicBezTo>
                  <a:cubicBezTo>
                    <a:pt x="36" y="29"/>
                    <a:pt x="36" y="31"/>
                    <a:pt x="36" y="32"/>
                  </a:cubicBezTo>
                  <a:cubicBezTo>
                    <a:pt x="35" y="32"/>
                    <a:pt x="35" y="34"/>
                    <a:pt x="34" y="32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5"/>
                    <a:pt x="32" y="32"/>
                  </a:cubicBezTo>
                  <a:cubicBezTo>
                    <a:pt x="32" y="32"/>
                    <a:pt x="32" y="31"/>
                    <a:pt x="32" y="30"/>
                  </a:cubicBezTo>
                  <a:cubicBezTo>
                    <a:pt x="32" y="31"/>
                    <a:pt x="31" y="29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2" y="34"/>
                    <a:pt x="31" y="34"/>
                    <a:pt x="31" y="33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2"/>
                    <a:pt x="30" y="32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5"/>
                    <a:pt x="30" y="3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4"/>
                    <a:pt x="29" y="36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4"/>
                    <a:pt x="29" y="35"/>
                  </a:cubicBezTo>
                  <a:cubicBezTo>
                    <a:pt x="28" y="34"/>
                    <a:pt x="28" y="34"/>
                    <a:pt x="27" y="32"/>
                  </a:cubicBezTo>
                  <a:cubicBezTo>
                    <a:pt x="27" y="36"/>
                    <a:pt x="26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5" y="37"/>
                    <a:pt x="25" y="37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5"/>
                    <a:pt x="24" y="36"/>
                  </a:cubicBezTo>
                  <a:cubicBezTo>
                    <a:pt x="24" y="37"/>
                    <a:pt x="24" y="35"/>
                    <a:pt x="24" y="36"/>
                  </a:cubicBezTo>
                  <a:cubicBezTo>
                    <a:pt x="24" y="37"/>
                    <a:pt x="23" y="36"/>
                    <a:pt x="24" y="37"/>
                  </a:cubicBezTo>
                  <a:cubicBezTo>
                    <a:pt x="23" y="37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4"/>
                    <a:pt x="23" y="32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2" y="28"/>
                    <a:pt x="22" y="30"/>
                    <a:pt x="22" y="31"/>
                  </a:cubicBezTo>
                  <a:cubicBezTo>
                    <a:pt x="22" y="32"/>
                    <a:pt x="23" y="35"/>
                    <a:pt x="22" y="35"/>
                  </a:cubicBezTo>
                  <a:cubicBezTo>
                    <a:pt x="22" y="34"/>
                    <a:pt x="23" y="35"/>
                    <a:pt x="22" y="34"/>
                  </a:cubicBezTo>
                  <a:cubicBezTo>
                    <a:pt x="22" y="32"/>
                    <a:pt x="22" y="34"/>
                    <a:pt x="22" y="34"/>
                  </a:cubicBezTo>
                  <a:cubicBezTo>
                    <a:pt x="22" y="35"/>
                    <a:pt x="22" y="36"/>
                    <a:pt x="22" y="37"/>
                  </a:cubicBezTo>
                  <a:cubicBezTo>
                    <a:pt x="22" y="36"/>
                    <a:pt x="22" y="35"/>
                    <a:pt x="21" y="35"/>
                  </a:cubicBezTo>
                  <a:cubicBezTo>
                    <a:pt x="22" y="36"/>
                    <a:pt x="21" y="37"/>
                    <a:pt x="22" y="37"/>
                  </a:cubicBezTo>
                  <a:cubicBezTo>
                    <a:pt x="22" y="40"/>
                    <a:pt x="21" y="37"/>
                    <a:pt x="21" y="39"/>
                  </a:cubicBezTo>
                  <a:cubicBezTo>
                    <a:pt x="21" y="37"/>
                    <a:pt x="21" y="35"/>
                    <a:pt x="21" y="34"/>
                  </a:cubicBezTo>
                  <a:cubicBezTo>
                    <a:pt x="21" y="36"/>
                    <a:pt x="20" y="36"/>
                    <a:pt x="21" y="39"/>
                  </a:cubicBezTo>
                  <a:cubicBezTo>
                    <a:pt x="21" y="38"/>
                    <a:pt x="21" y="37"/>
                    <a:pt x="21" y="36"/>
                  </a:cubicBezTo>
                  <a:cubicBezTo>
                    <a:pt x="20" y="35"/>
                    <a:pt x="21" y="39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6"/>
                  </a:cubicBezTo>
                  <a:cubicBezTo>
                    <a:pt x="19" y="36"/>
                    <a:pt x="19" y="38"/>
                    <a:pt x="19" y="36"/>
                  </a:cubicBezTo>
                  <a:cubicBezTo>
                    <a:pt x="19" y="36"/>
                    <a:pt x="18" y="36"/>
                    <a:pt x="19" y="37"/>
                  </a:cubicBezTo>
                  <a:cubicBezTo>
                    <a:pt x="19" y="38"/>
                    <a:pt x="19" y="36"/>
                    <a:pt x="19" y="38"/>
                  </a:cubicBezTo>
                  <a:cubicBezTo>
                    <a:pt x="19" y="37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0"/>
                    <a:pt x="18" y="37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5"/>
                    <a:pt x="17" y="36"/>
                  </a:cubicBezTo>
                  <a:cubicBezTo>
                    <a:pt x="18" y="37"/>
                    <a:pt x="18" y="39"/>
                    <a:pt x="18" y="40"/>
                  </a:cubicBezTo>
                  <a:cubicBezTo>
                    <a:pt x="18" y="40"/>
                    <a:pt x="17" y="38"/>
                    <a:pt x="17" y="40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6"/>
                    <a:pt x="17" y="36"/>
                  </a:cubicBezTo>
                  <a:cubicBezTo>
                    <a:pt x="17" y="37"/>
                    <a:pt x="17" y="39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7" y="39"/>
                    <a:pt x="17" y="40"/>
                  </a:cubicBezTo>
                  <a:cubicBezTo>
                    <a:pt x="16" y="39"/>
                    <a:pt x="16" y="38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5" y="35"/>
                    <a:pt x="15" y="36"/>
                    <a:pt x="15" y="39"/>
                  </a:cubicBezTo>
                  <a:cubicBezTo>
                    <a:pt x="15" y="40"/>
                    <a:pt x="14" y="32"/>
                    <a:pt x="14" y="37"/>
                  </a:cubicBezTo>
                  <a:cubicBezTo>
                    <a:pt x="14" y="37"/>
                    <a:pt x="14" y="39"/>
                    <a:pt x="14" y="39"/>
                  </a:cubicBezTo>
                  <a:cubicBezTo>
                    <a:pt x="14" y="38"/>
                    <a:pt x="15" y="41"/>
                    <a:pt x="14" y="40"/>
                  </a:cubicBezTo>
                  <a:cubicBezTo>
                    <a:pt x="14" y="39"/>
                    <a:pt x="13" y="38"/>
                    <a:pt x="13" y="36"/>
                  </a:cubicBezTo>
                  <a:cubicBezTo>
                    <a:pt x="13" y="37"/>
                    <a:pt x="14" y="37"/>
                    <a:pt x="14" y="36"/>
                  </a:cubicBezTo>
                  <a:cubicBezTo>
                    <a:pt x="13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5"/>
                  </a:cubicBezTo>
                  <a:cubicBezTo>
                    <a:pt x="13" y="37"/>
                    <a:pt x="13" y="35"/>
                    <a:pt x="13" y="37"/>
                  </a:cubicBezTo>
                  <a:cubicBezTo>
                    <a:pt x="13" y="37"/>
                    <a:pt x="12" y="35"/>
                    <a:pt x="13" y="38"/>
                  </a:cubicBezTo>
                  <a:cubicBezTo>
                    <a:pt x="13" y="38"/>
                    <a:pt x="13" y="39"/>
                    <a:pt x="13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42"/>
                    <a:pt x="13" y="41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3" y="40"/>
                    <a:pt x="12" y="37"/>
                  </a:cubicBezTo>
                  <a:cubicBezTo>
                    <a:pt x="12" y="37"/>
                    <a:pt x="12" y="39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4"/>
                    <a:pt x="11" y="36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0" y="38"/>
                    <a:pt x="10" y="40"/>
                    <a:pt x="10" y="37"/>
                  </a:cubicBezTo>
                  <a:cubicBezTo>
                    <a:pt x="10" y="39"/>
                    <a:pt x="11" y="38"/>
                    <a:pt x="11" y="36"/>
                  </a:cubicBezTo>
                  <a:cubicBezTo>
                    <a:pt x="10" y="34"/>
                    <a:pt x="11" y="37"/>
                    <a:pt x="11" y="34"/>
                  </a:cubicBezTo>
                  <a:cubicBezTo>
                    <a:pt x="11" y="34"/>
                    <a:pt x="10" y="32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0" y="35"/>
                    <a:pt x="10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6"/>
                    <a:pt x="7" y="34"/>
                    <a:pt x="8" y="36"/>
                  </a:cubicBezTo>
                  <a:cubicBezTo>
                    <a:pt x="8" y="37"/>
                    <a:pt x="9" y="39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6"/>
                    <a:pt x="8" y="38"/>
                  </a:cubicBezTo>
                  <a:cubicBezTo>
                    <a:pt x="8" y="37"/>
                    <a:pt x="8" y="35"/>
                    <a:pt x="7" y="33"/>
                  </a:cubicBezTo>
                  <a:cubicBezTo>
                    <a:pt x="7" y="34"/>
                    <a:pt x="7" y="32"/>
                    <a:pt x="7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5" y="33"/>
                    <a:pt x="5" y="35"/>
                    <a:pt x="4" y="35"/>
                  </a:cubicBezTo>
                  <a:cubicBezTo>
                    <a:pt x="4" y="34"/>
                    <a:pt x="4" y="32"/>
                    <a:pt x="3" y="32"/>
                  </a:cubicBezTo>
                  <a:cubicBezTo>
                    <a:pt x="3" y="32"/>
                    <a:pt x="4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2" y="31"/>
                    <a:pt x="3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31"/>
                    <a:pt x="1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3"/>
                    <a:pt x="1" y="32"/>
                    <a:pt x="1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0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2"/>
                    <a:pt x="1" y="31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29"/>
                    <a:pt x="0" y="29"/>
                    <a:pt x="0" y="28"/>
                  </a:cubicBezTo>
                  <a:cubicBezTo>
                    <a:pt x="0" y="28"/>
                    <a:pt x="0" y="27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6"/>
                    <a:pt x="1" y="27"/>
                  </a:cubicBezTo>
                  <a:cubicBezTo>
                    <a:pt x="2" y="28"/>
                    <a:pt x="2" y="25"/>
                    <a:pt x="2" y="26"/>
                  </a:cubicBezTo>
                  <a:cubicBezTo>
                    <a:pt x="2" y="27"/>
                    <a:pt x="2" y="29"/>
                    <a:pt x="2" y="30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7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5"/>
                    <a:pt x="3" y="25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4"/>
                    <a:pt x="6" y="26"/>
                    <a:pt x="6" y="25"/>
                  </a:cubicBezTo>
                  <a:cubicBezTo>
                    <a:pt x="7" y="26"/>
                    <a:pt x="8" y="23"/>
                    <a:pt x="8" y="25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2" y="26"/>
                    <a:pt x="12" y="26"/>
                  </a:cubicBezTo>
                  <a:cubicBezTo>
                    <a:pt x="11" y="24"/>
                    <a:pt x="12" y="24"/>
                    <a:pt x="12" y="23"/>
                  </a:cubicBezTo>
                  <a:cubicBezTo>
                    <a:pt x="13" y="24"/>
                    <a:pt x="13" y="23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2"/>
                    <a:pt x="15" y="22"/>
                  </a:cubicBezTo>
                  <a:cubicBezTo>
                    <a:pt x="15" y="23"/>
                    <a:pt x="16" y="24"/>
                    <a:pt x="16" y="24"/>
                  </a:cubicBezTo>
                  <a:cubicBezTo>
                    <a:pt x="16" y="22"/>
                    <a:pt x="16" y="22"/>
                    <a:pt x="16" y="20"/>
                  </a:cubicBezTo>
                  <a:cubicBezTo>
                    <a:pt x="16" y="20"/>
                    <a:pt x="17" y="21"/>
                    <a:pt x="18" y="22"/>
                  </a:cubicBezTo>
                  <a:cubicBezTo>
                    <a:pt x="18" y="19"/>
                    <a:pt x="20" y="20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6"/>
                    <a:pt x="24" y="19"/>
                    <a:pt x="25" y="17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26" y="18"/>
                    <a:pt x="26" y="16"/>
                    <a:pt x="27" y="18"/>
                  </a:cubicBezTo>
                  <a:cubicBezTo>
                    <a:pt x="27" y="18"/>
                    <a:pt x="27" y="17"/>
                    <a:pt x="27" y="16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7"/>
                    <a:pt x="30" y="18"/>
                    <a:pt x="29" y="15"/>
                  </a:cubicBezTo>
                  <a:cubicBezTo>
                    <a:pt x="30" y="17"/>
                    <a:pt x="31" y="14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3" y="16"/>
                    <a:pt x="34" y="14"/>
                  </a:cubicBezTo>
                  <a:cubicBezTo>
                    <a:pt x="34" y="15"/>
                    <a:pt x="34" y="16"/>
                    <a:pt x="34" y="1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6" y="15"/>
                    <a:pt x="37" y="15"/>
                  </a:cubicBezTo>
                  <a:cubicBezTo>
                    <a:pt x="38" y="13"/>
                    <a:pt x="40" y="14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1"/>
                    <a:pt x="43" y="16"/>
                    <a:pt x="43" y="12"/>
                  </a:cubicBezTo>
                  <a:cubicBezTo>
                    <a:pt x="43" y="13"/>
                    <a:pt x="44" y="12"/>
                    <a:pt x="44" y="14"/>
                  </a:cubicBezTo>
                  <a:cubicBezTo>
                    <a:pt x="44" y="12"/>
                    <a:pt x="45" y="15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4"/>
                    <a:pt x="46" y="12"/>
                    <a:pt x="47" y="13"/>
                  </a:cubicBezTo>
                  <a:cubicBezTo>
                    <a:pt x="47" y="14"/>
                    <a:pt x="47" y="14"/>
                    <a:pt x="47" y="15"/>
                  </a:cubicBezTo>
                  <a:cubicBezTo>
                    <a:pt x="48" y="16"/>
                    <a:pt x="47" y="12"/>
                    <a:pt x="48" y="15"/>
                  </a:cubicBezTo>
                  <a:cubicBezTo>
                    <a:pt x="48" y="15"/>
                    <a:pt x="48" y="13"/>
                    <a:pt x="48" y="13"/>
                  </a:cubicBezTo>
                  <a:cubicBezTo>
                    <a:pt x="49" y="14"/>
                    <a:pt x="50" y="12"/>
                    <a:pt x="52" y="11"/>
                  </a:cubicBezTo>
                  <a:cubicBezTo>
                    <a:pt x="53" y="13"/>
                    <a:pt x="53" y="16"/>
                    <a:pt x="53" y="14"/>
                  </a:cubicBezTo>
                  <a:cubicBezTo>
                    <a:pt x="53" y="14"/>
                    <a:pt x="53" y="13"/>
                    <a:pt x="53" y="13"/>
                  </a:cubicBezTo>
                  <a:cubicBezTo>
                    <a:pt x="53" y="12"/>
                    <a:pt x="54" y="16"/>
                    <a:pt x="54" y="15"/>
                  </a:cubicBezTo>
                  <a:cubicBezTo>
                    <a:pt x="54" y="13"/>
                    <a:pt x="54" y="14"/>
                    <a:pt x="54" y="13"/>
                  </a:cubicBezTo>
                  <a:cubicBezTo>
                    <a:pt x="55" y="14"/>
                    <a:pt x="55" y="15"/>
                    <a:pt x="55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2"/>
                    <a:pt x="57" y="13"/>
                    <a:pt x="56" y="10"/>
                  </a:cubicBezTo>
                  <a:cubicBezTo>
                    <a:pt x="60" y="9"/>
                    <a:pt x="62" y="7"/>
                    <a:pt x="65" y="6"/>
                  </a:cubicBezTo>
                  <a:cubicBezTo>
                    <a:pt x="68" y="6"/>
                    <a:pt x="71" y="4"/>
                    <a:pt x="75" y="5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5"/>
                    <a:pt x="77" y="6"/>
                    <a:pt x="77" y="5"/>
                  </a:cubicBezTo>
                  <a:cubicBezTo>
                    <a:pt x="78" y="5"/>
                    <a:pt x="79" y="4"/>
                    <a:pt x="80" y="4"/>
                  </a:cubicBezTo>
                  <a:cubicBezTo>
                    <a:pt x="80" y="4"/>
                    <a:pt x="80" y="5"/>
                    <a:pt x="80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3"/>
                    <a:pt x="80" y="3"/>
                  </a:cubicBezTo>
                  <a:cubicBezTo>
                    <a:pt x="83" y="0"/>
                    <a:pt x="87" y="3"/>
                    <a:pt x="89" y="2"/>
                  </a:cubicBezTo>
                  <a:cubicBezTo>
                    <a:pt x="90" y="3"/>
                    <a:pt x="91" y="2"/>
                    <a:pt x="92" y="1"/>
                  </a:cubicBezTo>
                  <a:cubicBezTo>
                    <a:pt x="95" y="3"/>
                    <a:pt x="97" y="5"/>
                    <a:pt x="99" y="3"/>
                  </a:cubicBezTo>
                  <a:cubicBezTo>
                    <a:pt x="99" y="3"/>
                    <a:pt x="100" y="8"/>
                    <a:pt x="99" y="9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5"/>
            <p:cNvSpPr/>
            <p:nvPr/>
          </p:nvSpPr>
          <p:spPr>
            <a:xfrm>
              <a:off x="9942513" y="2360613"/>
              <a:ext cx="0" cy="11113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5"/>
            <p:cNvSpPr/>
            <p:nvPr/>
          </p:nvSpPr>
          <p:spPr>
            <a:xfrm>
              <a:off x="9972675" y="2393951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5"/>
            <p:cNvSpPr/>
            <p:nvPr/>
          </p:nvSpPr>
          <p:spPr>
            <a:xfrm>
              <a:off x="9979025" y="23939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5"/>
            <p:cNvSpPr/>
            <p:nvPr/>
          </p:nvSpPr>
          <p:spPr>
            <a:xfrm>
              <a:off x="9991725" y="2409826"/>
              <a:ext cx="1587" cy="317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5"/>
            <p:cNvSpPr/>
            <p:nvPr/>
          </p:nvSpPr>
          <p:spPr>
            <a:xfrm>
              <a:off x="9986963" y="24018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5"/>
            <p:cNvSpPr/>
            <p:nvPr/>
          </p:nvSpPr>
          <p:spPr>
            <a:xfrm>
              <a:off x="10002838" y="240665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5"/>
            <p:cNvSpPr/>
            <p:nvPr/>
          </p:nvSpPr>
          <p:spPr>
            <a:xfrm>
              <a:off x="10009188" y="2401888"/>
              <a:ext cx="0" cy="4763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5"/>
            <p:cNvSpPr/>
            <p:nvPr/>
          </p:nvSpPr>
          <p:spPr>
            <a:xfrm>
              <a:off x="10123488" y="23685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5"/>
            <p:cNvSpPr/>
            <p:nvPr/>
          </p:nvSpPr>
          <p:spPr>
            <a:xfrm>
              <a:off x="10175875" y="23574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5"/>
            <p:cNvSpPr/>
            <p:nvPr/>
          </p:nvSpPr>
          <p:spPr>
            <a:xfrm>
              <a:off x="10198100" y="2330451"/>
              <a:ext cx="0" cy="7938"/>
            </a:xfrm>
            <a:custGeom>
              <a:avLst/>
              <a:gdLst/>
              <a:ahLst/>
              <a:cxnLst/>
              <a:rect l="l" t="t" r="r" b="b"/>
              <a:pathLst>
                <a:path w="120000" h="5" extrusionOk="0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5"/>
            <p:cNvSpPr/>
            <p:nvPr/>
          </p:nvSpPr>
          <p:spPr>
            <a:xfrm>
              <a:off x="9825038" y="292417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5"/>
            <p:cNvSpPr/>
            <p:nvPr/>
          </p:nvSpPr>
          <p:spPr>
            <a:xfrm>
              <a:off x="9825038" y="2932113"/>
              <a:ext cx="395287" cy="307975"/>
            </a:xfrm>
            <a:custGeom>
              <a:avLst/>
              <a:gdLst/>
              <a:ahLst/>
              <a:cxnLst/>
              <a:rect l="l" t="t" r="r" b="b"/>
              <a:pathLst>
                <a:path w="105" h="82" extrusionOk="0">
                  <a:moveTo>
                    <a:pt x="99" y="80"/>
                  </a:moveTo>
                  <a:cubicBezTo>
                    <a:pt x="95" y="82"/>
                    <a:pt x="97" y="77"/>
                    <a:pt x="93" y="78"/>
                  </a:cubicBezTo>
                  <a:cubicBezTo>
                    <a:pt x="93" y="78"/>
                    <a:pt x="95" y="76"/>
                    <a:pt x="94" y="76"/>
                  </a:cubicBezTo>
                  <a:cubicBezTo>
                    <a:pt x="91" y="78"/>
                    <a:pt x="90" y="74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0"/>
                    <a:pt x="90" y="71"/>
                    <a:pt x="90" y="71"/>
                  </a:cubicBezTo>
                  <a:cubicBezTo>
                    <a:pt x="90" y="71"/>
                    <a:pt x="90" y="71"/>
                    <a:pt x="90" y="70"/>
                  </a:cubicBezTo>
                  <a:cubicBezTo>
                    <a:pt x="89" y="71"/>
                    <a:pt x="89" y="70"/>
                    <a:pt x="89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2"/>
                    <a:pt x="88" y="68"/>
                    <a:pt x="86" y="69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4" y="69"/>
                    <a:pt x="83" y="68"/>
                    <a:pt x="81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2" y="67"/>
                    <a:pt x="81" y="67"/>
                    <a:pt x="80" y="67"/>
                  </a:cubicBezTo>
                  <a:cubicBezTo>
                    <a:pt x="82" y="65"/>
                    <a:pt x="79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7"/>
                    <a:pt x="80" y="65"/>
                    <a:pt x="78" y="66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7" y="67"/>
                    <a:pt x="79" y="64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7" y="64"/>
                    <a:pt x="78" y="63"/>
                    <a:pt x="76" y="64"/>
                  </a:cubicBezTo>
                  <a:cubicBezTo>
                    <a:pt x="77" y="63"/>
                    <a:pt x="77" y="64"/>
                    <a:pt x="79" y="62"/>
                  </a:cubicBezTo>
                  <a:cubicBezTo>
                    <a:pt x="76" y="62"/>
                    <a:pt x="75" y="61"/>
                    <a:pt x="73" y="59"/>
                  </a:cubicBezTo>
                  <a:cubicBezTo>
                    <a:pt x="73" y="59"/>
                    <a:pt x="73" y="58"/>
                    <a:pt x="74" y="58"/>
                  </a:cubicBezTo>
                  <a:cubicBezTo>
                    <a:pt x="74" y="58"/>
                    <a:pt x="73" y="58"/>
                    <a:pt x="72" y="58"/>
                  </a:cubicBezTo>
                  <a:cubicBezTo>
                    <a:pt x="72" y="58"/>
                    <a:pt x="73" y="57"/>
                    <a:pt x="73" y="57"/>
                  </a:cubicBezTo>
                  <a:cubicBezTo>
                    <a:pt x="73" y="56"/>
                    <a:pt x="71" y="58"/>
                    <a:pt x="71" y="57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2" y="57"/>
                    <a:pt x="71" y="57"/>
                    <a:pt x="71" y="57"/>
                  </a:cubicBezTo>
                  <a:cubicBezTo>
                    <a:pt x="71" y="57"/>
                    <a:pt x="71" y="56"/>
                    <a:pt x="72" y="56"/>
                  </a:cubicBezTo>
                  <a:cubicBezTo>
                    <a:pt x="70" y="57"/>
                    <a:pt x="71" y="55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69" y="57"/>
                    <a:pt x="70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69" y="56"/>
                    <a:pt x="69" y="55"/>
                    <a:pt x="68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7" y="54"/>
                  </a:cubicBezTo>
                  <a:cubicBezTo>
                    <a:pt x="67" y="53"/>
                    <a:pt x="68" y="52"/>
                    <a:pt x="68" y="52"/>
                  </a:cubicBezTo>
                  <a:cubicBezTo>
                    <a:pt x="66" y="53"/>
                    <a:pt x="66" y="52"/>
                    <a:pt x="65" y="54"/>
                  </a:cubicBezTo>
                  <a:cubicBezTo>
                    <a:pt x="65" y="53"/>
                    <a:pt x="65" y="52"/>
                    <a:pt x="64" y="52"/>
                  </a:cubicBezTo>
                  <a:cubicBezTo>
                    <a:pt x="65" y="52"/>
                    <a:pt x="66" y="50"/>
                    <a:pt x="66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8" y="49"/>
                    <a:pt x="67" y="50"/>
                    <a:pt x="68" y="49"/>
                  </a:cubicBezTo>
                  <a:cubicBezTo>
                    <a:pt x="67" y="49"/>
                    <a:pt x="66" y="49"/>
                    <a:pt x="67" y="48"/>
                  </a:cubicBezTo>
                  <a:cubicBezTo>
                    <a:pt x="65" y="49"/>
                    <a:pt x="63" y="51"/>
                    <a:pt x="63" y="51"/>
                  </a:cubicBezTo>
                  <a:cubicBezTo>
                    <a:pt x="63" y="50"/>
                    <a:pt x="64" y="49"/>
                    <a:pt x="65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0"/>
                    <a:pt x="62" y="50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59" y="51"/>
                    <a:pt x="61" y="49"/>
                  </a:cubicBezTo>
                  <a:cubicBezTo>
                    <a:pt x="61" y="48"/>
                    <a:pt x="61" y="49"/>
                    <a:pt x="62" y="48"/>
                  </a:cubicBezTo>
                  <a:cubicBezTo>
                    <a:pt x="62" y="48"/>
                    <a:pt x="61" y="49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8"/>
                    <a:pt x="60" y="48"/>
                    <a:pt x="59" y="49"/>
                  </a:cubicBezTo>
                  <a:cubicBezTo>
                    <a:pt x="59" y="50"/>
                    <a:pt x="60" y="48"/>
                    <a:pt x="60" y="49"/>
                  </a:cubicBezTo>
                  <a:cubicBezTo>
                    <a:pt x="59" y="50"/>
                    <a:pt x="58" y="50"/>
                    <a:pt x="58" y="5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6" y="50"/>
                  </a:cubicBezTo>
                  <a:cubicBezTo>
                    <a:pt x="55" y="50"/>
                    <a:pt x="57" y="48"/>
                    <a:pt x="57" y="49"/>
                  </a:cubicBezTo>
                  <a:cubicBezTo>
                    <a:pt x="57" y="47"/>
                    <a:pt x="54" y="49"/>
                    <a:pt x="55" y="47"/>
                  </a:cubicBezTo>
                  <a:cubicBezTo>
                    <a:pt x="56" y="47"/>
                    <a:pt x="54" y="49"/>
                    <a:pt x="55" y="48"/>
                  </a:cubicBezTo>
                  <a:cubicBezTo>
                    <a:pt x="54" y="48"/>
                    <a:pt x="55" y="47"/>
                    <a:pt x="55" y="47"/>
                  </a:cubicBezTo>
                  <a:cubicBezTo>
                    <a:pt x="56" y="46"/>
                    <a:pt x="55" y="47"/>
                    <a:pt x="54" y="47"/>
                  </a:cubicBezTo>
                  <a:cubicBezTo>
                    <a:pt x="54" y="48"/>
                    <a:pt x="54" y="47"/>
                    <a:pt x="55" y="47"/>
                  </a:cubicBezTo>
                  <a:cubicBezTo>
                    <a:pt x="54" y="47"/>
                    <a:pt x="52" y="47"/>
                    <a:pt x="52" y="46"/>
                  </a:cubicBezTo>
                  <a:cubicBezTo>
                    <a:pt x="52" y="46"/>
                    <a:pt x="51" y="47"/>
                    <a:pt x="50" y="47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5"/>
                    <a:pt x="51" y="46"/>
                    <a:pt x="52" y="45"/>
                  </a:cubicBezTo>
                  <a:cubicBezTo>
                    <a:pt x="50" y="46"/>
                    <a:pt x="54" y="45"/>
                    <a:pt x="52" y="45"/>
                  </a:cubicBezTo>
                  <a:cubicBezTo>
                    <a:pt x="53" y="44"/>
                    <a:pt x="50" y="47"/>
                    <a:pt x="52" y="45"/>
                  </a:cubicBezTo>
                  <a:cubicBezTo>
                    <a:pt x="52" y="45"/>
                    <a:pt x="50" y="46"/>
                    <a:pt x="51" y="45"/>
                  </a:cubicBezTo>
                  <a:cubicBezTo>
                    <a:pt x="51" y="45"/>
                    <a:pt x="52" y="43"/>
                    <a:pt x="52" y="43"/>
                  </a:cubicBezTo>
                  <a:cubicBezTo>
                    <a:pt x="52" y="43"/>
                    <a:pt x="52" y="44"/>
                    <a:pt x="51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45"/>
                    <a:pt x="50" y="44"/>
                    <a:pt x="49" y="45"/>
                  </a:cubicBezTo>
                  <a:cubicBezTo>
                    <a:pt x="50" y="44"/>
                    <a:pt x="48" y="45"/>
                    <a:pt x="50" y="43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3"/>
                    <a:pt x="49" y="44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5"/>
                    <a:pt x="49" y="43"/>
                    <a:pt x="48" y="44"/>
                  </a:cubicBezTo>
                  <a:cubicBezTo>
                    <a:pt x="48" y="43"/>
                    <a:pt x="47" y="43"/>
                    <a:pt x="48" y="42"/>
                  </a:cubicBezTo>
                  <a:cubicBezTo>
                    <a:pt x="47" y="42"/>
                    <a:pt x="46" y="43"/>
                    <a:pt x="46" y="42"/>
                  </a:cubicBezTo>
                  <a:cubicBezTo>
                    <a:pt x="46" y="42"/>
                    <a:pt x="46" y="42"/>
                    <a:pt x="47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7" y="39"/>
                    <a:pt x="46" y="40"/>
                    <a:pt x="45" y="41"/>
                  </a:cubicBezTo>
                  <a:cubicBezTo>
                    <a:pt x="47" y="39"/>
                    <a:pt x="43" y="42"/>
                    <a:pt x="44" y="40"/>
                  </a:cubicBezTo>
                  <a:cubicBezTo>
                    <a:pt x="45" y="39"/>
                    <a:pt x="46" y="39"/>
                    <a:pt x="46" y="38"/>
                  </a:cubicBezTo>
                  <a:cubicBezTo>
                    <a:pt x="47" y="36"/>
                    <a:pt x="44" y="39"/>
                    <a:pt x="45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39"/>
                    <a:pt x="42" y="40"/>
                    <a:pt x="43" y="39"/>
                  </a:cubicBezTo>
                  <a:cubicBezTo>
                    <a:pt x="43" y="39"/>
                    <a:pt x="43" y="38"/>
                    <a:pt x="42" y="39"/>
                  </a:cubicBezTo>
                  <a:cubicBezTo>
                    <a:pt x="43" y="38"/>
                    <a:pt x="40" y="39"/>
                    <a:pt x="42" y="36"/>
                  </a:cubicBezTo>
                  <a:cubicBezTo>
                    <a:pt x="42" y="36"/>
                    <a:pt x="42" y="35"/>
                    <a:pt x="41" y="36"/>
                  </a:cubicBezTo>
                  <a:cubicBezTo>
                    <a:pt x="40" y="37"/>
                    <a:pt x="42" y="36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6"/>
                    <a:pt x="42" y="35"/>
                  </a:cubicBezTo>
                  <a:cubicBezTo>
                    <a:pt x="42" y="34"/>
                    <a:pt x="39" y="38"/>
                    <a:pt x="39" y="36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9" y="35"/>
                    <a:pt x="40" y="33"/>
                  </a:cubicBezTo>
                  <a:cubicBezTo>
                    <a:pt x="40" y="34"/>
                    <a:pt x="40" y="33"/>
                    <a:pt x="39" y="3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34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5"/>
                    <a:pt x="38" y="34"/>
                    <a:pt x="37" y="35"/>
                  </a:cubicBezTo>
                  <a:cubicBezTo>
                    <a:pt x="38" y="34"/>
                    <a:pt x="37" y="34"/>
                    <a:pt x="37" y="34"/>
                  </a:cubicBezTo>
                  <a:cubicBezTo>
                    <a:pt x="37" y="33"/>
                    <a:pt x="36" y="34"/>
                    <a:pt x="36" y="34"/>
                  </a:cubicBezTo>
                  <a:cubicBezTo>
                    <a:pt x="37" y="34"/>
                    <a:pt x="36" y="34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7" y="33"/>
                    <a:pt x="38" y="32"/>
                    <a:pt x="37" y="32"/>
                  </a:cubicBezTo>
                  <a:cubicBezTo>
                    <a:pt x="37" y="33"/>
                    <a:pt x="36" y="35"/>
                    <a:pt x="36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6" y="32"/>
                    <a:pt x="35" y="34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3" y="32"/>
                  </a:cubicBezTo>
                  <a:cubicBezTo>
                    <a:pt x="34" y="31"/>
                    <a:pt x="36" y="28"/>
                    <a:pt x="35" y="29"/>
                  </a:cubicBezTo>
                  <a:cubicBezTo>
                    <a:pt x="35" y="29"/>
                    <a:pt x="33" y="31"/>
                    <a:pt x="33" y="32"/>
                  </a:cubicBezTo>
                  <a:cubicBezTo>
                    <a:pt x="33" y="31"/>
                    <a:pt x="31" y="32"/>
                    <a:pt x="32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28" y="31"/>
                    <a:pt x="29" y="28"/>
                  </a:cubicBezTo>
                  <a:cubicBezTo>
                    <a:pt x="30" y="28"/>
                    <a:pt x="30" y="27"/>
                    <a:pt x="30" y="27"/>
                  </a:cubicBezTo>
                  <a:cubicBezTo>
                    <a:pt x="30" y="28"/>
                    <a:pt x="31" y="26"/>
                    <a:pt x="30" y="27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7" y="29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8" y="27"/>
                    <a:pt x="28" y="27"/>
                    <a:pt x="27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5" y="29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4" y="28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4" y="27"/>
                    <a:pt x="24" y="27"/>
                  </a:cubicBezTo>
                  <a:cubicBezTo>
                    <a:pt x="24" y="26"/>
                    <a:pt x="24" y="26"/>
                    <a:pt x="25" y="24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6"/>
                    <a:pt x="20" y="25"/>
                  </a:cubicBezTo>
                  <a:cubicBezTo>
                    <a:pt x="20" y="24"/>
                    <a:pt x="21" y="23"/>
                    <a:pt x="21" y="23"/>
                  </a:cubicBezTo>
                  <a:cubicBezTo>
                    <a:pt x="21" y="22"/>
                    <a:pt x="20" y="24"/>
                    <a:pt x="20" y="24"/>
                  </a:cubicBezTo>
                  <a:cubicBezTo>
                    <a:pt x="19" y="25"/>
                    <a:pt x="20" y="23"/>
                    <a:pt x="19" y="25"/>
                  </a:cubicBezTo>
                  <a:cubicBezTo>
                    <a:pt x="19" y="25"/>
                    <a:pt x="19" y="23"/>
                    <a:pt x="18" y="25"/>
                  </a:cubicBezTo>
                  <a:cubicBezTo>
                    <a:pt x="19" y="24"/>
                    <a:pt x="19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1"/>
                    <a:pt x="22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4" y="17"/>
                    <a:pt x="24" y="16"/>
                  </a:cubicBezTo>
                  <a:cubicBezTo>
                    <a:pt x="23" y="17"/>
                    <a:pt x="22" y="19"/>
                    <a:pt x="21" y="19"/>
                  </a:cubicBezTo>
                  <a:cubicBezTo>
                    <a:pt x="21" y="20"/>
                    <a:pt x="19" y="23"/>
                    <a:pt x="18" y="22"/>
                  </a:cubicBezTo>
                  <a:cubicBezTo>
                    <a:pt x="19" y="21"/>
                    <a:pt x="19" y="22"/>
                    <a:pt x="20" y="21"/>
                  </a:cubicBezTo>
                  <a:cubicBezTo>
                    <a:pt x="20" y="20"/>
                    <a:pt x="19" y="22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5" y="25"/>
                    <a:pt x="17" y="23"/>
                    <a:pt x="15" y="24"/>
                  </a:cubicBezTo>
                  <a:cubicBezTo>
                    <a:pt x="16" y="23"/>
                    <a:pt x="18" y="21"/>
                    <a:pt x="18" y="20"/>
                  </a:cubicBezTo>
                  <a:cubicBezTo>
                    <a:pt x="17" y="22"/>
                    <a:pt x="16" y="22"/>
                    <a:pt x="15" y="24"/>
                  </a:cubicBezTo>
                  <a:cubicBezTo>
                    <a:pt x="15" y="23"/>
                    <a:pt x="16" y="22"/>
                    <a:pt x="17" y="22"/>
                  </a:cubicBezTo>
                  <a:cubicBezTo>
                    <a:pt x="17" y="21"/>
                    <a:pt x="14" y="24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1"/>
                    <a:pt x="16" y="21"/>
                  </a:cubicBezTo>
                  <a:cubicBezTo>
                    <a:pt x="16" y="20"/>
                    <a:pt x="14" y="22"/>
                    <a:pt x="15" y="20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2"/>
                    <a:pt x="15" y="20"/>
                    <a:pt x="14" y="22"/>
                  </a:cubicBezTo>
                  <a:cubicBezTo>
                    <a:pt x="15" y="21"/>
                    <a:pt x="13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3" y="20"/>
                    <a:pt x="12" y="21"/>
                    <a:pt x="11" y="22"/>
                  </a:cubicBezTo>
                  <a:cubicBezTo>
                    <a:pt x="11" y="23"/>
                    <a:pt x="12" y="21"/>
                    <a:pt x="11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1" y="20"/>
                    <a:pt x="11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1" y="20"/>
                    <a:pt x="11" y="21"/>
                    <a:pt x="10" y="21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3" y="15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2" y="17"/>
                    <a:pt x="11" y="17"/>
                    <a:pt x="10" y="19"/>
                  </a:cubicBezTo>
                  <a:cubicBezTo>
                    <a:pt x="9" y="20"/>
                    <a:pt x="13" y="14"/>
                    <a:pt x="10" y="17"/>
                  </a:cubicBezTo>
                  <a:cubicBezTo>
                    <a:pt x="10" y="18"/>
                    <a:pt x="8" y="19"/>
                    <a:pt x="9" y="19"/>
                  </a:cubicBezTo>
                  <a:cubicBezTo>
                    <a:pt x="9" y="18"/>
                    <a:pt x="8" y="21"/>
                    <a:pt x="8" y="20"/>
                  </a:cubicBezTo>
                  <a:cubicBezTo>
                    <a:pt x="9" y="19"/>
                    <a:pt x="9" y="17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2" y="14"/>
                    <a:pt x="11" y="14"/>
                  </a:cubicBezTo>
                  <a:cubicBezTo>
                    <a:pt x="11" y="14"/>
                    <a:pt x="11" y="14"/>
                    <a:pt x="10" y="15"/>
                  </a:cubicBezTo>
                  <a:cubicBezTo>
                    <a:pt x="9" y="17"/>
                    <a:pt x="10" y="15"/>
                    <a:pt x="9" y="16"/>
                  </a:cubicBezTo>
                  <a:cubicBezTo>
                    <a:pt x="9" y="17"/>
                    <a:pt x="10" y="15"/>
                    <a:pt x="8" y="17"/>
                  </a:cubicBezTo>
                  <a:cubicBezTo>
                    <a:pt x="9" y="17"/>
                    <a:pt x="8" y="18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6" y="20"/>
                    <a:pt x="6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6"/>
                    <a:pt x="7" y="19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10" y="13"/>
                    <a:pt x="8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6" y="15"/>
                    <a:pt x="5" y="16"/>
                    <a:pt x="6" y="15"/>
                  </a:cubicBezTo>
                  <a:cubicBezTo>
                    <a:pt x="6" y="16"/>
                    <a:pt x="6" y="16"/>
                    <a:pt x="8" y="15"/>
                  </a:cubicBezTo>
                  <a:cubicBezTo>
                    <a:pt x="9" y="12"/>
                    <a:pt x="8" y="15"/>
                    <a:pt x="9" y="13"/>
                  </a:cubicBezTo>
                  <a:cubicBezTo>
                    <a:pt x="9" y="13"/>
                    <a:pt x="10" y="11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8" y="12"/>
                    <a:pt x="7" y="12"/>
                    <a:pt x="7" y="14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3"/>
                    <a:pt x="5" y="11"/>
                    <a:pt x="5" y="13"/>
                  </a:cubicBezTo>
                  <a:cubicBezTo>
                    <a:pt x="5" y="13"/>
                    <a:pt x="4" y="15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5"/>
                    <a:pt x="5" y="12"/>
                    <a:pt x="3" y="14"/>
                  </a:cubicBezTo>
                  <a:cubicBezTo>
                    <a:pt x="4" y="14"/>
                    <a:pt x="5" y="11"/>
                    <a:pt x="6" y="10"/>
                  </a:cubicBezTo>
                  <a:cubicBezTo>
                    <a:pt x="5" y="11"/>
                    <a:pt x="7" y="9"/>
                    <a:pt x="6" y="8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8"/>
                    <a:pt x="4" y="6"/>
                    <a:pt x="3" y="6"/>
                  </a:cubicBezTo>
                  <a:cubicBezTo>
                    <a:pt x="3" y="5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3" y="5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2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4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1"/>
                    <a:pt x="2" y="2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6" y="0"/>
                    <a:pt x="6" y="0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7" y="0"/>
                    <a:pt x="7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1"/>
                    <a:pt x="10" y="3"/>
                    <a:pt x="11" y="2"/>
                  </a:cubicBezTo>
                  <a:cubicBezTo>
                    <a:pt x="11" y="4"/>
                    <a:pt x="13" y="2"/>
                    <a:pt x="12" y="4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5" y="7"/>
                    <a:pt x="16" y="7"/>
                  </a:cubicBezTo>
                  <a:cubicBezTo>
                    <a:pt x="16" y="6"/>
                    <a:pt x="17" y="6"/>
                    <a:pt x="18" y="5"/>
                  </a:cubicBezTo>
                  <a:cubicBezTo>
                    <a:pt x="17" y="7"/>
                    <a:pt x="19" y="6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7"/>
                    <a:pt x="21" y="7"/>
                  </a:cubicBezTo>
                  <a:cubicBezTo>
                    <a:pt x="21" y="8"/>
                    <a:pt x="20" y="9"/>
                    <a:pt x="21" y="9"/>
                  </a:cubicBezTo>
                  <a:cubicBezTo>
                    <a:pt x="22" y="7"/>
                    <a:pt x="22" y="8"/>
                    <a:pt x="23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7" y="7"/>
                    <a:pt x="27" y="10"/>
                    <a:pt x="30" y="9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2" y="9"/>
                    <a:pt x="32" y="12"/>
                    <a:pt x="34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4"/>
                    <a:pt x="35" y="13"/>
                  </a:cubicBezTo>
                  <a:cubicBezTo>
                    <a:pt x="35" y="13"/>
                    <a:pt x="36" y="12"/>
                    <a:pt x="35" y="14"/>
                  </a:cubicBezTo>
                  <a:cubicBezTo>
                    <a:pt x="36" y="15"/>
                    <a:pt x="37" y="13"/>
                    <a:pt x="37" y="13"/>
                  </a:cubicBezTo>
                  <a:cubicBezTo>
                    <a:pt x="37" y="15"/>
                    <a:pt x="38" y="15"/>
                    <a:pt x="3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7" y="16"/>
                    <a:pt x="38" y="16"/>
                  </a:cubicBezTo>
                  <a:cubicBezTo>
                    <a:pt x="38" y="16"/>
                    <a:pt x="38" y="17"/>
                    <a:pt x="40" y="15"/>
                  </a:cubicBezTo>
                  <a:cubicBezTo>
                    <a:pt x="39" y="17"/>
                    <a:pt x="42" y="15"/>
                    <a:pt x="41" y="17"/>
                  </a:cubicBezTo>
                  <a:cubicBezTo>
                    <a:pt x="42" y="17"/>
                    <a:pt x="42" y="17"/>
                    <a:pt x="43" y="16"/>
                  </a:cubicBezTo>
                  <a:cubicBezTo>
                    <a:pt x="43" y="17"/>
                    <a:pt x="43" y="19"/>
                    <a:pt x="44" y="18"/>
                  </a:cubicBezTo>
                  <a:cubicBezTo>
                    <a:pt x="44" y="18"/>
                    <a:pt x="43" y="19"/>
                    <a:pt x="43" y="19"/>
                  </a:cubicBezTo>
                  <a:cubicBezTo>
                    <a:pt x="44" y="19"/>
                    <a:pt x="44" y="18"/>
                    <a:pt x="45" y="18"/>
                  </a:cubicBezTo>
                  <a:cubicBezTo>
                    <a:pt x="47" y="18"/>
                    <a:pt x="46" y="21"/>
                    <a:pt x="47" y="21"/>
                  </a:cubicBezTo>
                  <a:cubicBezTo>
                    <a:pt x="49" y="21"/>
                    <a:pt x="51" y="23"/>
                    <a:pt x="52" y="24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4" y="24"/>
                    <a:pt x="52" y="28"/>
                    <a:pt x="54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26"/>
                    <a:pt x="54" y="29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30"/>
                    <a:pt x="57" y="29"/>
                    <a:pt x="57" y="30"/>
                  </a:cubicBezTo>
                  <a:cubicBezTo>
                    <a:pt x="56" y="30"/>
                    <a:pt x="56" y="30"/>
                    <a:pt x="56" y="31"/>
                  </a:cubicBezTo>
                  <a:cubicBezTo>
                    <a:pt x="55" y="32"/>
                    <a:pt x="58" y="29"/>
                    <a:pt x="56" y="31"/>
                  </a:cubicBezTo>
                  <a:cubicBezTo>
                    <a:pt x="56" y="32"/>
                    <a:pt x="57" y="30"/>
                    <a:pt x="57" y="30"/>
                  </a:cubicBezTo>
                  <a:cubicBezTo>
                    <a:pt x="58" y="32"/>
                    <a:pt x="60" y="32"/>
                    <a:pt x="62" y="33"/>
                  </a:cubicBezTo>
                  <a:cubicBezTo>
                    <a:pt x="62" y="35"/>
                    <a:pt x="59" y="37"/>
                    <a:pt x="61" y="36"/>
                  </a:cubicBezTo>
                  <a:cubicBezTo>
                    <a:pt x="61" y="36"/>
                    <a:pt x="62" y="35"/>
                    <a:pt x="62" y="36"/>
                  </a:cubicBezTo>
                  <a:cubicBezTo>
                    <a:pt x="62" y="35"/>
                    <a:pt x="60" y="38"/>
                    <a:pt x="61" y="37"/>
                  </a:cubicBezTo>
                  <a:cubicBezTo>
                    <a:pt x="62" y="36"/>
                    <a:pt x="62" y="37"/>
                    <a:pt x="63" y="36"/>
                  </a:cubicBezTo>
                  <a:cubicBezTo>
                    <a:pt x="62" y="37"/>
                    <a:pt x="62" y="39"/>
                    <a:pt x="63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5" y="37"/>
                    <a:pt x="64" y="39"/>
                    <a:pt x="67" y="37"/>
                  </a:cubicBezTo>
                  <a:cubicBezTo>
                    <a:pt x="70" y="40"/>
                    <a:pt x="74" y="41"/>
                    <a:pt x="77" y="44"/>
                  </a:cubicBezTo>
                  <a:cubicBezTo>
                    <a:pt x="80" y="47"/>
                    <a:pt x="84" y="49"/>
                    <a:pt x="85" y="53"/>
                  </a:cubicBezTo>
                  <a:cubicBezTo>
                    <a:pt x="84" y="55"/>
                    <a:pt x="84" y="55"/>
                    <a:pt x="86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7" y="54"/>
                    <a:pt x="86" y="56"/>
                    <a:pt x="87" y="55"/>
                  </a:cubicBezTo>
                  <a:cubicBezTo>
                    <a:pt x="88" y="56"/>
                    <a:pt x="89" y="56"/>
                    <a:pt x="90" y="57"/>
                  </a:cubicBezTo>
                  <a:cubicBezTo>
                    <a:pt x="90" y="57"/>
                    <a:pt x="89" y="59"/>
                    <a:pt x="89" y="59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1" y="57"/>
                  </a:cubicBezTo>
                  <a:cubicBezTo>
                    <a:pt x="95" y="59"/>
                    <a:pt x="95" y="64"/>
                    <a:pt x="98" y="66"/>
                  </a:cubicBezTo>
                  <a:cubicBezTo>
                    <a:pt x="98" y="68"/>
                    <a:pt x="100" y="68"/>
                    <a:pt x="101" y="68"/>
                  </a:cubicBezTo>
                  <a:cubicBezTo>
                    <a:pt x="101" y="72"/>
                    <a:pt x="101" y="75"/>
                    <a:pt x="105" y="76"/>
                  </a:cubicBezTo>
                  <a:cubicBezTo>
                    <a:pt x="105" y="76"/>
                    <a:pt x="101" y="80"/>
                    <a:pt x="99" y="8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5"/>
            <p:cNvSpPr/>
            <p:nvPr/>
          </p:nvSpPr>
          <p:spPr>
            <a:xfrm>
              <a:off x="9825038" y="2928938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5"/>
            <p:cNvSpPr/>
            <p:nvPr/>
          </p:nvSpPr>
          <p:spPr>
            <a:xfrm>
              <a:off x="9840913" y="29781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5"/>
            <p:cNvSpPr/>
            <p:nvPr/>
          </p:nvSpPr>
          <p:spPr>
            <a:xfrm>
              <a:off x="9844088" y="2981326"/>
              <a:ext cx="4762" cy="7938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5"/>
            <p:cNvSpPr/>
            <p:nvPr/>
          </p:nvSpPr>
          <p:spPr>
            <a:xfrm>
              <a:off x="9844088" y="3000376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5"/>
            <p:cNvSpPr/>
            <p:nvPr/>
          </p:nvSpPr>
          <p:spPr>
            <a:xfrm>
              <a:off x="9848850" y="29924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5"/>
            <p:cNvSpPr/>
            <p:nvPr/>
          </p:nvSpPr>
          <p:spPr>
            <a:xfrm>
              <a:off x="9859963" y="30083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5"/>
            <p:cNvSpPr/>
            <p:nvPr/>
          </p:nvSpPr>
          <p:spPr>
            <a:xfrm>
              <a:off x="9866313" y="300831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5"/>
            <p:cNvSpPr/>
            <p:nvPr/>
          </p:nvSpPr>
          <p:spPr>
            <a:xfrm>
              <a:off x="9991725" y="307975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5"/>
            <p:cNvSpPr/>
            <p:nvPr/>
          </p:nvSpPr>
          <p:spPr>
            <a:xfrm>
              <a:off x="10036175" y="31210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5"/>
            <p:cNvSpPr/>
            <p:nvPr/>
          </p:nvSpPr>
          <p:spPr>
            <a:xfrm>
              <a:off x="10074275" y="3127376"/>
              <a:ext cx="3175" cy="7938"/>
            </a:xfrm>
            <a:custGeom>
              <a:avLst/>
              <a:gdLst/>
              <a:ahLst/>
              <a:cxnLst/>
              <a:rect l="l" t="t" r="r" b="b"/>
              <a:pathLst>
                <a:path w="2" h="5" extrusionOk="0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9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09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42" name="Google Shape;42;p4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5" y="123826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5"/>
          <p:cNvSpPr txBox="1"/>
          <p:nvPr/>
        </p:nvSpPr>
        <p:spPr>
          <a:xfrm>
            <a:off x="842965" y="214098"/>
            <a:ext cx="183127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01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关于我们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5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两栏内容">
  <p:cSld name="1_两栏内容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48" name="Google Shape;48;p4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5" y="123826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6"/>
          <p:cNvSpPr txBox="1"/>
          <p:nvPr/>
        </p:nvSpPr>
        <p:spPr>
          <a:xfrm>
            <a:off x="842965" y="214098"/>
            <a:ext cx="183127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02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研究综述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34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54" name="Google Shape;54;p4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5" y="123826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7"/>
          <p:cNvSpPr txBox="1"/>
          <p:nvPr/>
        </p:nvSpPr>
        <p:spPr>
          <a:xfrm>
            <a:off x="842965" y="214098"/>
            <a:ext cx="183127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03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研究过程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1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比较">
  <p:cSld name="1_比较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  <p:pic>
        <p:nvPicPr>
          <p:cNvPr id="60" name="Google Shape;60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5" y="123826"/>
            <a:ext cx="4857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8"/>
          <p:cNvSpPr txBox="1"/>
          <p:nvPr/>
        </p:nvSpPr>
        <p:spPr>
          <a:xfrm>
            <a:off x="842965" y="214098"/>
            <a:ext cx="183127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altLang="zh-TW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04 </a:t>
            </a:r>
            <a:r>
              <a:rPr lang="zh-TW" altLang="en-US" sz="2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研究结论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03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altLang="zh-TW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11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503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477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43317850/emb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bbctrad/videos/1898885623461432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/>
          </a:p>
        </p:txBody>
      </p:sp>
      <p:pic>
        <p:nvPicPr>
          <p:cNvPr id="486" name="Google Shape;486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9593"/>
            <a:ext cx="9144000" cy="5044314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8"/>
          <p:cNvSpPr txBox="1"/>
          <p:nvPr/>
        </p:nvSpPr>
        <p:spPr>
          <a:xfrm>
            <a:off x="6429293" y="4746535"/>
            <a:ext cx="16209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製圖者：霍韻琪</a:t>
            </a:r>
            <a:endParaRPr sz="16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 txBox="1"/>
          <p:nvPr/>
        </p:nvSpPr>
        <p:spPr>
          <a:xfrm>
            <a:off x="3851920" y="4011910"/>
            <a:ext cx="2766018" cy="60016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3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太平洋垃圾帶</a:t>
            </a:r>
            <a:endParaRPr sz="33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6612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zh-TW"/>
              <a:t>線性 ➠</a:t>
            </a:r>
            <a:r>
              <a:rPr lang="zh-TW">
                <a:solidFill>
                  <a:srgbClr val="4FCEFF"/>
                </a:solidFill>
              </a:rPr>
              <a:t>➠</a:t>
            </a:r>
            <a:r>
              <a:rPr lang="zh-TW">
                <a:solidFill>
                  <a:srgbClr val="C8DA90"/>
                </a:solidFill>
              </a:rPr>
              <a:t>➠</a:t>
            </a:r>
            <a:r>
              <a:rPr lang="zh-TW"/>
              <a:t> </a:t>
            </a:r>
            <a:r>
              <a:rPr lang="zh-TW" sz="6600">
                <a:solidFill>
                  <a:schemeClr val="accent6"/>
                </a:solidFill>
              </a:rPr>
              <a:t>循環</a:t>
            </a:r>
            <a:endParaRPr>
              <a:solidFill>
                <a:schemeClr val="accent6"/>
              </a:solidFill>
            </a:endParaRPr>
          </a:p>
        </p:txBody>
      </p:sp>
      <p:grpSp>
        <p:nvGrpSpPr>
          <p:cNvPr id="567" name="Google Shape;567;p27"/>
          <p:cNvGrpSpPr/>
          <p:nvPr/>
        </p:nvGrpSpPr>
        <p:grpSpPr>
          <a:xfrm>
            <a:off x="1810813" y="2851845"/>
            <a:ext cx="5400000" cy="0"/>
            <a:chOff x="1196216" y="3848269"/>
            <a:chExt cx="5400000" cy="0"/>
          </a:xfrm>
        </p:grpSpPr>
        <p:cxnSp>
          <p:nvCxnSpPr>
            <p:cNvPr id="568" name="Google Shape;568;p27"/>
            <p:cNvCxnSpPr/>
            <p:nvPr/>
          </p:nvCxnSpPr>
          <p:spPr>
            <a:xfrm>
              <a:off x="1196216" y="3848269"/>
              <a:ext cx="1800000" cy="0"/>
            </a:xfrm>
            <a:prstGeom prst="straightConnector1">
              <a:avLst/>
            </a:prstGeom>
            <a:noFill/>
            <a:ln w="38100" cap="flat" cmpd="sng">
              <a:solidFill>
                <a:srgbClr val="55A4C1"/>
              </a:solidFill>
              <a:prstDash val="solid"/>
              <a:miter lim="800000"/>
              <a:headEnd type="diamond" w="lg" len="lg"/>
              <a:tailEnd type="diamond" w="med" len="med"/>
            </a:ln>
          </p:spPr>
        </p:cxnSp>
        <p:cxnSp>
          <p:nvCxnSpPr>
            <p:cNvPr id="569" name="Google Shape;569;p27"/>
            <p:cNvCxnSpPr/>
            <p:nvPr/>
          </p:nvCxnSpPr>
          <p:spPr>
            <a:xfrm>
              <a:off x="2996216" y="3848269"/>
              <a:ext cx="1800000" cy="0"/>
            </a:xfrm>
            <a:prstGeom prst="straightConnector1">
              <a:avLst/>
            </a:prstGeom>
            <a:noFill/>
            <a:ln w="38100" cap="flat" cmpd="sng">
              <a:solidFill>
                <a:srgbClr val="55A4C1"/>
              </a:solidFill>
              <a:prstDash val="solid"/>
              <a:miter lim="800000"/>
              <a:headEnd type="diamond" w="lg" len="lg"/>
              <a:tailEnd type="diamond" w="med" len="med"/>
            </a:ln>
          </p:spPr>
        </p:cxnSp>
        <p:cxnSp>
          <p:nvCxnSpPr>
            <p:cNvPr id="570" name="Google Shape;570;p27"/>
            <p:cNvCxnSpPr/>
            <p:nvPr/>
          </p:nvCxnSpPr>
          <p:spPr>
            <a:xfrm>
              <a:off x="4796216" y="3848269"/>
              <a:ext cx="1800000" cy="0"/>
            </a:xfrm>
            <a:prstGeom prst="straightConnector1">
              <a:avLst/>
            </a:prstGeom>
            <a:noFill/>
            <a:ln w="38100" cap="flat" cmpd="sng">
              <a:solidFill>
                <a:srgbClr val="55A4C1"/>
              </a:solidFill>
              <a:prstDash val="solid"/>
              <a:miter lim="800000"/>
              <a:headEnd type="diamond" w="lg" len="lg"/>
              <a:tailEnd type="triangle" w="lg" len="lg"/>
            </a:ln>
          </p:spPr>
        </p:cxnSp>
      </p:grpSp>
      <p:sp>
        <p:nvSpPr>
          <p:cNvPr id="571" name="Google Shape;571;p27"/>
          <p:cNvSpPr txBox="1"/>
          <p:nvPr/>
        </p:nvSpPr>
        <p:spPr>
          <a:xfrm>
            <a:off x="1270229" y="3041535"/>
            <a:ext cx="1077687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kern="0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原料</a:t>
            </a:r>
            <a:endParaRPr sz="2800" b="1" kern="0">
              <a:solidFill>
                <a:srgbClr val="55A4C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2" name="Google Shape;572;p27"/>
          <p:cNvSpPr txBox="1"/>
          <p:nvPr/>
        </p:nvSpPr>
        <p:spPr>
          <a:xfrm>
            <a:off x="4873715" y="3041535"/>
            <a:ext cx="1077687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kern="0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27"/>
          <p:cNvSpPr txBox="1"/>
          <p:nvPr/>
        </p:nvSpPr>
        <p:spPr>
          <a:xfrm>
            <a:off x="3071972" y="3041535"/>
            <a:ext cx="1077687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kern="0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製造</a:t>
            </a:r>
            <a:endParaRPr sz="2800" b="1" kern="0">
              <a:solidFill>
                <a:srgbClr val="55A4C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4" name="Google Shape;574;p27"/>
          <p:cNvSpPr txBox="1"/>
          <p:nvPr/>
        </p:nvSpPr>
        <p:spPr>
          <a:xfrm>
            <a:off x="6675458" y="3041535"/>
            <a:ext cx="1077687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800" b="1" kern="0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回收</a:t>
            </a:r>
            <a:endParaRPr sz="2800" b="1" kern="0">
              <a:solidFill>
                <a:srgbClr val="55A4C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75" name="Google Shape;57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115" y="1672278"/>
            <a:ext cx="971809" cy="105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384" y="1626631"/>
            <a:ext cx="1591375" cy="118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2310" y="1622698"/>
            <a:ext cx="1257006" cy="11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397" y="1801999"/>
            <a:ext cx="1120958" cy="8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7"/>
          <p:cNvSpPr/>
          <p:nvPr/>
        </p:nvSpPr>
        <p:spPr>
          <a:xfrm rot="313343">
            <a:off x="5449878" y="3546439"/>
            <a:ext cx="1783976" cy="484094"/>
          </a:xfrm>
          <a:custGeom>
            <a:avLst/>
            <a:gdLst/>
            <a:ahLst/>
            <a:cxnLst/>
            <a:rect l="l" t="t" r="r" b="b"/>
            <a:pathLst>
              <a:path w="1783976" h="645459" extrusionOk="0">
                <a:moveTo>
                  <a:pt x="1783976" y="0"/>
                </a:moveTo>
                <a:cubicBezTo>
                  <a:pt x="1774662" y="28061"/>
                  <a:pt x="1644996" y="646134"/>
                  <a:pt x="878541" y="645459"/>
                </a:cubicBezTo>
                <a:cubicBezTo>
                  <a:pt x="418069" y="643823"/>
                  <a:pt x="88090" y="228836"/>
                  <a:pt x="0" y="62753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A5C24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7"/>
          <p:cNvSpPr/>
          <p:nvPr/>
        </p:nvSpPr>
        <p:spPr>
          <a:xfrm rot="313343">
            <a:off x="3578794" y="3501963"/>
            <a:ext cx="3626453" cy="933656"/>
          </a:xfrm>
          <a:custGeom>
            <a:avLst/>
            <a:gdLst/>
            <a:ahLst/>
            <a:cxnLst/>
            <a:rect l="l" t="t" r="r" b="b"/>
            <a:pathLst>
              <a:path w="1764386" h="1244874" extrusionOk="0">
                <a:moveTo>
                  <a:pt x="1764386" y="0"/>
                </a:moveTo>
                <a:cubicBezTo>
                  <a:pt x="1715921" y="524915"/>
                  <a:pt x="1413052" y="1200133"/>
                  <a:pt x="1045909" y="1241779"/>
                </a:cubicBezTo>
                <a:cubicBezTo>
                  <a:pt x="678766" y="1283425"/>
                  <a:pt x="245319" y="903775"/>
                  <a:pt x="0" y="167508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A5C24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7"/>
          <p:cNvSpPr/>
          <p:nvPr/>
        </p:nvSpPr>
        <p:spPr>
          <a:xfrm rot="313343">
            <a:off x="1744543" y="3419781"/>
            <a:ext cx="5438781" cy="1437710"/>
          </a:xfrm>
          <a:custGeom>
            <a:avLst/>
            <a:gdLst/>
            <a:ahLst/>
            <a:cxnLst/>
            <a:rect l="l" t="t" r="r" b="b"/>
            <a:pathLst>
              <a:path w="1739991" h="1916947" extrusionOk="0">
                <a:moveTo>
                  <a:pt x="1739662" y="0"/>
                </a:moveTo>
                <a:cubicBezTo>
                  <a:pt x="1750681" y="738181"/>
                  <a:pt x="1484408" y="1848998"/>
                  <a:pt x="1081901" y="1911705"/>
                </a:cubicBezTo>
                <a:cubicBezTo>
                  <a:pt x="679394" y="1974412"/>
                  <a:pt x="243747" y="1474342"/>
                  <a:pt x="0" y="426335"/>
                </a:cubicBezTo>
              </a:path>
            </a:pathLst>
          </a:custGeom>
          <a:noFill/>
          <a:ln w="762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A5C249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7"/>
          <p:cNvSpPr txBox="1"/>
          <p:nvPr/>
        </p:nvSpPr>
        <p:spPr>
          <a:xfrm>
            <a:off x="6041634" y="3723928"/>
            <a:ext cx="8002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>
                <a:solidFill>
                  <a:srgbClr val="A5C249"/>
                </a:solidFill>
                <a:ea typeface="Arial"/>
                <a:cs typeface="Arial"/>
                <a:sym typeface="Arial"/>
              </a:rPr>
              <a:t>再利用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3" name="Google Shape;583;p27"/>
          <p:cNvSpPr txBox="1"/>
          <p:nvPr/>
        </p:nvSpPr>
        <p:spPr>
          <a:xfrm rot="1360220">
            <a:off x="4572621" y="3969174"/>
            <a:ext cx="8002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>
                <a:solidFill>
                  <a:srgbClr val="A5C249"/>
                </a:solidFill>
                <a:ea typeface="Arial"/>
                <a:cs typeface="Arial"/>
                <a:sym typeface="Arial"/>
              </a:rPr>
              <a:t>再製造</a:t>
            </a:r>
            <a:endParaRPr sz="16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7"/>
          <p:cNvSpPr txBox="1"/>
          <p:nvPr/>
        </p:nvSpPr>
        <p:spPr>
          <a:xfrm rot="1793755">
            <a:off x="2852104" y="4221265"/>
            <a:ext cx="10054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>
                <a:solidFill>
                  <a:srgbClr val="A5C249"/>
                </a:solidFill>
                <a:ea typeface="Arial"/>
                <a:cs typeface="Arial"/>
                <a:sym typeface="Arial"/>
              </a:rPr>
              <a:t>再生原料</a:t>
            </a:r>
            <a:endParaRPr sz="16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5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臺灣的塑膠循環</a:t>
            </a:r>
            <a:endParaRPr b="1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91" name="Google Shape;591;p28" descr="C:\Users\User\Downloads\20210423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259" y="561569"/>
            <a:ext cx="4309101" cy="449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28" y="1313543"/>
            <a:ext cx="4439654" cy="3747837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28"/>
          <p:cNvSpPr/>
          <p:nvPr/>
        </p:nvSpPr>
        <p:spPr>
          <a:xfrm>
            <a:off x="5940152" y="51471"/>
            <a:ext cx="3096344" cy="483518"/>
          </a:xfrm>
          <a:prstGeom prst="rect">
            <a:avLst/>
          </a:prstGeom>
          <a:solidFill>
            <a:schemeClr val="accent1">
              <a:alpha val="4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大愛感恩科技</a:t>
            </a:r>
            <a:r>
              <a:rPr lang="en-US" altLang="zh-TW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寶特瓶再生</a:t>
            </a:r>
            <a:endParaRPr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15086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臺灣的塑膠循環</a:t>
            </a:r>
            <a:endParaRPr/>
          </a:p>
        </p:txBody>
      </p:sp>
      <p:pic>
        <p:nvPicPr>
          <p:cNvPr id="600" name="Google Shape;600;p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40" y="1563639"/>
            <a:ext cx="5795412" cy="27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2859782"/>
            <a:ext cx="284380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95486"/>
            <a:ext cx="2843808" cy="1853014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9"/>
          <p:cNvSpPr/>
          <p:nvPr/>
        </p:nvSpPr>
        <p:spPr>
          <a:xfrm>
            <a:off x="7190257" y="2139703"/>
            <a:ext cx="648072" cy="61206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9"/>
          <p:cNvSpPr/>
          <p:nvPr/>
        </p:nvSpPr>
        <p:spPr>
          <a:xfrm>
            <a:off x="144740" y="4509121"/>
            <a:ext cx="4067220" cy="483518"/>
          </a:xfrm>
          <a:prstGeom prst="rect">
            <a:avLst/>
          </a:prstGeom>
          <a:solidFill>
            <a:schemeClr val="accent1">
              <a:alpha val="4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宜蘭不垃圾場 </a:t>
            </a:r>
            <a:r>
              <a:rPr lang="en-US" altLang="zh-TW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– </a:t>
            </a: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重新定義廢棄塑料</a:t>
            </a:r>
            <a:endParaRPr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65647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臺灣的塑膠循環</a:t>
            </a: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6984268" y="2571751"/>
            <a:ext cx="648072" cy="61206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0"/>
          <p:cNvSpPr/>
          <p:nvPr/>
        </p:nvSpPr>
        <p:spPr>
          <a:xfrm>
            <a:off x="5074165" y="123478"/>
            <a:ext cx="4067220" cy="483518"/>
          </a:xfrm>
          <a:prstGeom prst="rect">
            <a:avLst/>
          </a:prstGeom>
          <a:solidFill>
            <a:schemeClr val="accent1">
              <a:alpha val="4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大豐環保科技 </a:t>
            </a:r>
            <a:r>
              <a:rPr lang="en-US" altLang="zh-TW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– </a:t>
            </a:r>
            <a:r>
              <a:rPr lang="zh-TW" altLang="en-US" ker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廢棄塑膠→再生塑料 </a:t>
            </a:r>
            <a:endParaRPr kern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13" name="Google Shape;61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57" y="1105606"/>
            <a:ext cx="5252442" cy="393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3309314"/>
            <a:ext cx="2736304" cy="173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089" y="987575"/>
            <a:ext cx="2714430" cy="144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5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1"/>
          <p:cNvSpPr txBox="1">
            <a:spLocks noGrp="1"/>
          </p:cNvSpPr>
          <p:nvPr>
            <p:ph type="body" idx="1"/>
          </p:nvPr>
        </p:nvSpPr>
        <p:spPr>
          <a:xfrm>
            <a:off x="611560" y="1851670"/>
            <a:ext cx="7886700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2800"/>
              <a:buNone/>
            </a:pPr>
            <a:r>
              <a:rPr lang="zh-TW" sz="28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在達到</a:t>
            </a:r>
            <a:r>
              <a:rPr lang="zh-TW" sz="44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「零廢棄物」</a:t>
            </a:r>
            <a:r>
              <a:rPr lang="zh-TW" sz="28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目標之前，</a:t>
            </a:r>
            <a:endParaRPr sz="2800" b="1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5686C"/>
              </a:buClr>
              <a:buSzPts val="2800"/>
              <a:buNone/>
            </a:pPr>
            <a:r>
              <a:rPr lang="zh-TW" sz="28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如何減少使用生活中的塑膠製品成為首要任務。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52910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2"/>
          <p:cNvSpPr txBox="1">
            <a:spLocks noGrp="1"/>
          </p:cNvSpPr>
          <p:nvPr>
            <p:ph type="title"/>
          </p:nvPr>
        </p:nvSpPr>
        <p:spPr>
          <a:xfrm>
            <a:off x="628650" y="44538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zh-TW"/>
              <a:t>動動</a:t>
            </a:r>
            <a:r>
              <a:rPr lang="zh-TW" sz="6600"/>
              <a:t>腦 </a:t>
            </a:r>
            <a:r>
              <a:rPr lang="zh-TW"/>
              <a:t>也動動</a:t>
            </a:r>
            <a:r>
              <a:rPr lang="zh-TW" sz="6600"/>
              <a:t>嘴</a:t>
            </a:r>
            <a:endParaRPr/>
          </a:p>
        </p:txBody>
      </p:sp>
      <p:sp>
        <p:nvSpPr>
          <p:cNvPr id="628" name="Google Shape;628;p32"/>
          <p:cNvSpPr txBox="1">
            <a:spLocks noGrp="1"/>
          </p:cNvSpPr>
          <p:nvPr>
            <p:ph type="body" idx="1"/>
          </p:nvPr>
        </p:nvSpPr>
        <p:spPr>
          <a:xfrm>
            <a:off x="628650" y="2648878"/>
            <a:ext cx="7886700" cy="195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r>
              <a:rPr lang="zh-TW" sz="4000" b="1">
                <a:solidFill>
                  <a:srgbClr val="262626"/>
                </a:solidFill>
              </a:rPr>
              <a:t>請針對圖片內容討論：</a:t>
            </a:r>
            <a:br>
              <a:rPr lang="zh-TW" sz="4000" b="1">
                <a:solidFill>
                  <a:srgbClr val="262626"/>
                </a:solidFill>
              </a:rPr>
            </a:br>
            <a:r>
              <a:rPr lang="zh-TW" sz="4000" b="1">
                <a:solidFill>
                  <a:srgbClr val="262626"/>
                </a:solidFill>
              </a:rPr>
              <a:t>➀ 哪些是</a:t>
            </a:r>
            <a:r>
              <a:rPr lang="zh-TW" sz="5400" b="1">
                <a:solidFill>
                  <a:srgbClr val="55A4C1"/>
                </a:solidFill>
              </a:rPr>
              <a:t>１</a:t>
            </a:r>
            <a:r>
              <a:rPr lang="zh-TW" sz="4000" b="1">
                <a:solidFill>
                  <a:srgbClr val="262626"/>
                </a:solidFill>
              </a:rPr>
              <a:t>次性塑膠物品</a:t>
            </a:r>
            <a:br>
              <a:rPr lang="zh-TW" sz="4000" b="1">
                <a:solidFill>
                  <a:srgbClr val="262626"/>
                </a:solidFill>
              </a:rPr>
            </a:br>
            <a:r>
              <a:rPr lang="zh-TW" sz="4000" b="1">
                <a:solidFill>
                  <a:srgbClr val="262626"/>
                </a:solidFill>
              </a:rPr>
              <a:t>➁ 減少這些塑膠垃圾的方式</a:t>
            </a:r>
            <a:endParaRPr sz="4000">
              <a:solidFill>
                <a:srgbClr val="262626"/>
              </a:solidFill>
            </a:endParaRPr>
          </a:p>
        </p:txBody>
      </p:sp>
      <p:pic>
        <p:nvPicPr>
          <p:cNvPr id="629" name="Google Shape;629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66" y="1639216"/>
            <a:ext cx="1080000" cy="81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0" name="Google Shape;630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2731" y="1639216"/>
            <a:ext cx="1624577" cy="81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1" name="Google Shape;631;p3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753" y="1639216"/>
            <a:ext cx="1518750" cy="81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2" name="Google Shape;632;p3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870" y="1639216"/>
            <a:ext cx="1612323" cy="81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33" name="Google Shape;633;p3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066" y="1639216"/>
            <a:ext cx="1437870" cy="810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95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62501" y="1448396"/>
            <a:ext cx="4140200" cy="31051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40" name="Google Shape;640;p3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20" y="1448396"/>
            <a:ext cx="4140200" cy="31051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41" name="Google Shape;641;p3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9446">
            <a:off x="7011083" y="3480590"/>
            <a:ext cx="2159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33"/>
          <p:cNvSpPr txBox="1"/>
          <p:nvPr/>
        </p:nvSpPr>
        <p:spPr>
          <a:xfrm>
            <a:off x="628650" y="4738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5686C"/>
              </a:buClr>
              <a:buSzPts val="6000"/>
              <a:buFont typeface="Microsoft JhengHei"/>
              <a:buNone/>
            </a:pPr>
            <a:r>
              <a:rPr lang="zh-TW" altLang="en-US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我可以</a:t>
            </a:r>
            <a:r>
              <a:rPr lang="en-US" altLang="zh-TW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endParaRPr sz="60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02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1" y="1968837"/>
            <a:ext cx="4140200" cy="20642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49" name="Google Shape;649;p3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36" y="1968837"/>
            <a:ext cx="4140200" cy="20642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0" name="Google Shape;650;p3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9446">
            <a:off x="7011083" y="3480590"/>
            <a:ext cx="2159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34"/>
          <p:cNvSpPr txBox="1"/>
          <p:nvPr/>
        </p:nvSpPr>
        <p:spPr>
          <a:xfrm>
            <a:off x="628650" y="4738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5686C"/>
              </a:buClr>
              <a:buSzPts val="6000"/>
              <a:buFont typeface="Microsoft JhengHei"/>
              <a:buNone/>
            </a:pPr>
            <a:r>
              <a:rPr lang="zh-TW" altLang="en-US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我可以</a:t>
            </a:r>
            <a:r>
              <a:rPr lang="en-US" altLang="zh-TW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endParaRPr sz="60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33311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8332" y="1968837"/>
            <a:ext cx="4128537" cy="20642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8" name="Google Shape;658;p3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987" y="1968837"/>
            <a:ext cx="3870503" cy="206426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59" name="Google Shape;659;p3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9446">
            <a:off x="7011083" y="3480590"/>
            <a:ext cx="2159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5"/>
          <p:cNvSpPr txBox="1"/>
          <p:nvPr/>
        </p:nvSpPr>
        <p:spPr>
          <a:xfrm>
            <a:off x="628650" y="4738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5686C"/>
              </a:buClr>
              <a:buSzPts val="6000"/>
              <a:buFont typeface="Microsoft JhengHei"/>
              <a:buNone/>
            </a:pPr>
            <a:r>
              <a:rPr lang="zh-TW" altLang="en-US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我可以</a:t>
            </a:r>
            <a:r>
              <a:rPr lang="en-US" altLang="zh-TW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endParaRPr sz="60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4563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8996" y="1981625"/>
            <a:ext cx="4054684" cy="2079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7" name="Google Shape;66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99" y="1981625"/>
            <a:ext cx="4138295" cy="20790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68" name="Google Shape;668;p3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9446">
            <a:off x="7011083" y="3480590"/>
            <a:ext cx="21590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6"/>
          <p:cNvSpPr txBox="1"/>
          <p:nvPr/>
        </p:nvSpPr>
        <p:spPr>
          <a:xfrm>
            <a:off x="628650" y="4738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5686C"/>
              </a:buClr>
              <a:buSzPts val="6000"/>
              <a:buFont typeface="Microsoft JhengHei"/>
              <a:buNone/>
            </a:pPr>
            <a:r>
              <a:rPr lang="zh-TW" altLang="en-US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我可以</a:t>
            </a:r>
            <a:r>
              <a:rPr lang="en-US" altLang="zh-TW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endParaRPr sz="60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1534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19" descr="畫面剪輯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83" y="699542"/>
            <a:ext cx="3989061" cy="272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9" descr="畫面剪輯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411510"/>
            <a:ext cx="4176464" cy="437099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9"/>
          <p:cNvSpPr/>
          <p:nvPr/>
        </p:nvSpPr>
        <p:spPr>
          <a:xfrm>
            <a:off x="5165154" y="3720509"/>
            <a:ext cx="3384376" cy="73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kern="0">
                <a:solidFill>
                  <a:srgbClr val="004E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英國潛水者於峇里島海域發現大量塑膠垃圾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1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7"/>
          <p:cNvSpPr txBox="1"/>
          <p:nvPr/>
        </p:nvSpPr>
        <p:spPr>
          <a:xfrm>
            <a:off x="628650" y="4738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5686C"/>
              </a:buClr>
              <a:buSzPts val="6000"/>
              <a:buFont typeface="Microsoft JhengHei"/>
              <a:buNone/>
            </a:pPr>
            <a:r>
              <a:rPr lang="zh-TW" altLang="en-US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我可以</a:t>
            </a:r>
            <a:r>
              <a:rPr lang="en-US" altLang="zh-TW" sz="6000" b="1" kern="0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endParaRPr sz="6000" b="1" kern="0">
              <a:solidFill>
                <a:srgbClr val="05686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76" name="Google Shape;676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1" y="1834815"/>
            <a:ext cx="4140200" cy="23323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7" name="Google Shape;677;p3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60" y="1834815"/>
            <a:ext cx="4140200" cy="233231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78" name="Google Shape;678;p3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9446">
            <a:off x="7011083" y="3480590"/>
            <a:ext cx="2159000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8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zh-TW"/>
              <a:t>線性 ➠</a:t>
            </a:r>
            <a:r>
              <a:rPr lang="zh-TW">
                <a:solidFill>
                  <a:srgbClr val="4FCEFF"/>
                </a:solidFill>
              </a:rPr>
              <a:t>➠</a:t>
            </a:r>
            <a:r>
              <a:rPr lang="zh-TW">
                <a:solidFill>
                  <a:srgbClr val="C8DA90"/>
                </a:solidFill>
              </a:rPr>
              <a:t>➠</a:t>
            </a:r>
            <a:r>
              <a:rPr lang="zh-TW"/>
              <a:t> </a:t>
            </a:r>
            <a:r>
              <a:rPr lang="zh-TW" sz="6600">
                <a:solidFill>
                  <a:schemeClr val="accent6"/>
                </a:solidFill>
              </a:rPr>
              <a:t>循環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85" name="Google Shape;685;p38"/>
          <p:cNvSpPr txBox="1">
            <a:spLocks noGrp="1"/>
          </p:cNvSpPr>
          <p:nvPr>
            <p:ph type="body" idx="1"/>
          </p:nvPr>
        </p:nvSpPr>
        <p:spPr>
          <a:xfrm>
            <a:off x="467544" y="136846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A4C1"/>
              </a:buClr>
              <a:buSzPts val="4000"/>
              <a:buNone/>
            </a:pPr>
            <a:r>
              <a:rPr lang="zh-TW" sz="4000" b="1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✪ 延長使用壽命</a:t>
            </a:r>
            <a:endParaRPr sz="4000" b="1">
              <a:solidFill>
                <a:srgbClr val="55A4C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5A4C1"/>
              </a:buClr>
              <a:buSzPts val="4000"/>
              <a:buNone/>
            </a:pPr>
            <a:r>
              <a:rPr lang="zh-TW" sz="4000" b="1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✪ 回收再利用</a:t>
            </a:r>
            <a:endParaRPr sz="4000" b="1">
              <a:solidFill>
                <a:srgbClr val="55A4C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5A4C1"/>
              </a:buClr>
              <a:buSzPts val="4000"/>
              <a:buNone/>
            </a:pPr>
            <a:r>
              <a:rPr lang="zh-TW" sz="4000" b="1">
                <a:solidFill>
                  <a:srgbClr val="55A4C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✪ 源頭減量</a:t>
            </a:r>
            <a:endParaRPr/>
          </a:p>
        </p:txBody>
      </p:sp>
      <p:pic>
        <p:nvPicPr>
          <p:cNvPr id="686" name="Google Shape;686;p38" descr="在荷蘭遇見永續時尚：歐洲時尚產業的循環經濟發展趨勢和台灣紡織產業的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6" y="1491630"/>
            <a:ext cx="4355977" cy="2894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8"/>
          <p:cNvSpPr txBox="1"/>
          <p:nvPr/>
        </p:nvSpPr>
        <p:spPr>
          <a:xfrm>
            <a:off x="5701712" y="4502062"/>
            <a:ext cx="344228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zh-TW" altLang="en-US" sz="1400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</a:t>
            </a:r>
            <a:r>
              <a:rPr lang="en-US" altLang="zh-TW" sz="1400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Empowering circular futures</a:t>
            </a:r>
            <a:endParaRPr sz="1400" kern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825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 txBox="1">
            <a:spLocks noGrp="1"/>
          </p:cNvSpPr>
          <p:nvPr>
            <p:ph type="title"/>
          </p:nvPr>
        </p:nvSpPr>
        <p:spPr>
          <a:xfrm>
            <a:off x="1106265" y="1282306"/>
            <a:ext cx="6776494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600"/>
              <a:buFont typeface="Microsoft JhengHei"/>
              <a:buNone/>
            </a:pPr>
            <a:r>
              <a:rPr lang="zh-TW" sz="36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保護環境</a:t>
            </a: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零廢棄</a:t>
            </a:r>
            <a:b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日常</a:t>
            </a:r>
            <a:r>
              <a:rPr lang="zh-TW" sz="36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做起好容易</a:t>
            </a:r>
            <a:endParaRPr/>
          </a:p>
        </p:txBody>
      </p:sp>
      <p:pic>
        <p:nvPicPr>
          <p:cNvPr id="694" name="Google Shape;694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887" y="3958924"/>
            <a:ext cx="1173057" cy="65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83" y="3823011"/>
            <a:ext cx="1287728" cy="92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512" y="3421857"/>
            <a:ext cx="1778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8742" y="3798183"/>
            <a:ext cx="618337" cy="97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761" y="3728640"/>
            <a:ext cx="586920" cy="111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841" y="3825912"/>
            <a:ext cx="1147447" cy="920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9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277" y="128294"/>
            <a:ext cx="7173446" cy="488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5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"/>
          <a:stretch/>
        </p:blipFill>
        <p:spPr>
          <a:xfrm>
            <a:off x="985277" y="128294"/>
            <a:ext cx="7173446" cy="488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2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肉眼看不見的塑膠！</a:t>
            </a:r>
            <a:endParaRPr/>
          </a:p>
        </p:txBody>
      </p:sp>
      <p:pic>
        <p:nvPicPr>
          <p:cNvPr id="515" name="Google Shape;515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2" y="2085369"/>
            <a:ext cx="4154730" cy="27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2"/>
          <p:cNvSpPr/>
          <p:nvPr/>
        </p:nvSpPr>
        <p:spPr>
          <a:xfrm>
            <a:off x="695028" y="1059582"/>
            <a:ext cx="2436812" cy="648072"/>
          </a:xfrm>
          <a:prstGeom prst="wedgeRoundRectCallout">
            <a:avLst>
              <a:gd name="adj1" fmla="val 29642"/>
              <a:gd name="adj2" fmla="val 94750"/>
              <a:gd name="adj3" fmla="val 16667"/>
            </a:avLst>
          </a:prstGeom>
          <a:solidFill>
            <a:schemeClr val="accent2"/>
          </a:solidFill>
          <a:ln w="12700" cap="flat" cmpd="sng">
            <a:solidFill>
              <a:srgbClr val="0072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猜猜這是什麼</a:t>
            </a:r>
            <a:r>
              <a:rPr lang="en-US" altLang="zh-TW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洗衣粉？串珠？</a:t>
            </a:r>
            <a:endParaRPr b="1" kern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7" name="Google Shape;51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1346" y="466725"/>
            <a:ext cx="4667250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346" y="397855"/>
            <a:ext cx="4616277" cy="5160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65" y="0"/>
            <a:ext cx="4576564" cy="192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23678"/>
            <a:ext cx="9153129" cy="3219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416" y="0"/>
            <a:ext cx="4600575" cy="193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2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4"/>
          <p:cNvGrpSpPr/>
          <p:nvPr/>
        </p:nvGrpSpPr>
        <p:grpSpPr>
          <a:xfrm>
            <a:off x="5580112" y="-18564"/>
            <a:ext cx="2701692" cy="5535818"/>
            <a:chOff x="6172248" y="-34167"/>
            <a:chExt cx="2701692" cy="5535818"/>
          </a:xfrm>
        </p:grpSpPr>
        <p:sp>
          <p:nvSpPr>
            <p:cNvPr id="534" name="Google Shape;534;p24"/>
            <p:cNvSpPr txBox="1"/>
            <p:nvPr/>
          </p:nvSpPr>
          <p:spPr>
            <a:xfrm>
              <a:off x="6588224" y="2458077"/>
              <a:ext cx="1869741" cy="7617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zh-TW" altLang="en-US" sz="4500" b="1" kern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「塑」</a:t>
              </a:r>
              <a:endParaRPr sz="4500" b="1" kern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535" name="Google Shape;535;p24"/>
            <p:cNvGrpSpPr/>
            <p:nvPr/>
          </p:nvGrpSpPr>
          <p:grpSpPr>
            <a:xfrm>
              <a:off x="6172248" y="-34167"/>
              <a:ext cx="2701692" cy="5535818"/>
              <a:chOff x="6588224" y="-11740"/>
              <a:chExt cx="2701692" cy="5535818"/>
            </a:xfrm>
          </p:grpSpPr>
          <p:pic>
            <p:nvPicPr>
              <p:cNvPr id="536" name="Google Shape;536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588224" y="-11740"/>
                <a:ext cx="2701692" cy="55358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7" name="Google Shape;537;p24"/>
              <p:cNvSpPr/>
              <p:nvPr/>
            </p:nvSpPr>
            <p:spPr>
              <a:xfrm>
                <a:off x="7723989" y="2634672"/>
                <a:ext cx="430162" cy="441134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kern="0">
                  <a:solidFill>
                    <a:srgbClr val="FFFFFF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4"/>
              <p:cNvSpPr txBox="1"/>
              <p:nvPr/>
            </p:nvSpPr>
            <p:spPr>
              <a:xfrm rot="240490">
                <a:off x="7613341" y="2513104"/>
                <a:ext cx="651458" cy="684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zh-TW" altLang="en-US" sz="4000" b="1" kern="0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塑</a:t>
                </a:r>
                <a:endParaRPr sz="4000" b="1" kern="0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</p:grpSp>
      <p:sp>
        <p:nvSpPr>
          <p:cNvPr id="539" name="Google Shape;539;p24"/>
          <p:cNvSpPr txBox="1">
            <a:spLocks noGrp="1"/>
          </p:cNvSpPr>
          <p:nvPr>
            <p:ph type="title"/>
          </p:nvPr>
        </p:nvSpPr>
        <p:spPr>
          <a:xfrm>
            <a:off x="827584" y="1089391"/>
            <a:ext cx="4608512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ct val="100000"/>
              <a:buFont typeface="Microsoft JhengHei"/>
              <a:buNone/>
            </a:pPr>
            <a:r>
              <a:rPr lang="zh-TW" sz="4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減「塑」慢行怎麼做？</a:t>
            </a:r>
            <a:endParaRPr/>
          </a:p>
        </p:txBody>
      </p:sp>
      <p:pic>
        <p:nvPicPr>
          <p:cNvPr id="540" name="Google Shape;540;p2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1140">
            <a:off x="-124968" y="2167723"/>
            <a:ext cx="5964031" cy="548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塑膠</a:t>
            </a: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回收</a:t>
            </a: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小知識</a:t>
            </a:r>
            <a:endParaRPr/>
          </a:p>
        </p:txBody>
      </p:sp>
      <p:pic>
        <p:nvPicPr>
          <p:cNvPr id="547" name="Google Shape;547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4628" y="2347917"/>
            <a:ext cx="1254751" cy="93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952" y="1275606"/>
            <a:ext cx="840209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5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86C"/>
              </a:buClr>
              <a:buSzPts val="3300"/>
              <a:buFont typeface="Microsoft JhengHei"/>
              <a:buNone/>
            </a:pP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做好</a:t>
            </a:r>
            <a:r>
              <a:rPr lang="zh-TW" sz="6000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回收</a:t>
            </a:r>
            <a:r>
              <a:rPr lang="zh-TW" b="1">
                <a:solidFill>
                  <a:srgbClr val="05686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就夠了嗎？</a:t>
            </a:r>
            <a:endParaRPr/>
          </a:p>
        </p:txBody>
      </p:sp>
      <p:pic>
        <p:nvPicPr>
          <p:cNvPr id="555" name="Google Shape;55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48" y="1353746"/>
            <a:ext cx="7579511" cy="378975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6"/>
          <p:cNvSpPr txBox="1"/>
          <p:nvPr/>
        </p:nvSpPr>
        <p:spPr>
          <a:xfrm>
            <a:off x="6251885" y="4889584"/>
            <a:ext cx="208422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環境資訊中心</a:t>
            </a:r>
            <a:r>
              <a:rPr lang="en-US" altLang="zh-TW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/</a:t>
            </a:r>
            <a:r>
              <a:rPr lang="zh-TW" altLang="en-US" sz="16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洪詩宸</a:t>
            </a:r>
            <a:endParaRPr sz="16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 txBox="1"/>
          <p:nvPr/>
        </p:nvSpPr>
        <p:spPr>
          <a:xfrm>
            <a:off x="-1" y="1724671"/>
            <a:ext cx="6276099" cy="83095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臺灣每年回收 </a:t>
            </a:r>
            <a:r>
              <a:rPr lang="en-US" altLang="zh-TW" sz="48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45 </a:t>
            </a: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億支寶特瓶</a:t>
            </a:r>
            <a:endParaRPr sz="3600" b="1" kern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8" name="Google Shape;558;p26"/>
          <p:cNvSpPr txBox="1"/>
          <p:nvPr/>
        </p:nvSpPr>
        <p:spPr>
          <a:xfrm>
            <a:off x="0" y="2503043"/>
            <a:ext cx="6276098" cy="83095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</a:t>
            </a:r>
            <a:r>
              <a:rPr lang="en-US" altLang="zh-TW" sz="48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 </a:t>
            </a: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億根塑膠吸管</a:t>
            </a:r>
            <a:endParaRPr sz="3600" b="1" kern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9" name="Google Shape;559;p26"/>
          <p:cNvSpPr txBox="1"/>
          <p:nvPr/>
        </p:nvSpPr>
        <p:spPr>
          <a:xfrm>
            <a:off x="0" y="3281416"/>
            <a:ext cx="6276098" cy="83095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</a:t>
            </a:r>
            <a:r>
              <a:rPr lang="en-US" altLang="zh-TW" sz="48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180 </a:t>
            </a: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億個塑膠袋</a:t>
            </a:r>
            <a:endParaRPr sz="3600" b="1" kern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0" name="Google Shape;560;p26"/>
          <p:cNvSpPr txBox="1"/>
          <p:nvPr/>
        </p:nvSpPr>
        <p:spPr>
          <a:xfrm>
            <a:off x="0" y="4059787"/>
            <a:ext cx="6276098" cy="830956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使用 </a:t>
            </a:r>
            <a:r>
              <a:rPr lang="en-US" altLang="zh-TW" sz="48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64 </a:t>
            </a:r>
            <a:r>
              <a:rPr lang="zh-TW" altLang="en-US" sz="3600" b="1" kern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萬套免洗餐具</a:t>
            </a:r>
            <a:endParaRPr sz="3600" b="1" kern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719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1389</Words>
  <Application>Microsoft Office PowerPoint</Application>
  <PresentationFormat>如螢幕大小 (16:9)</PresentationFormat>
  <Paragraphs>122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Office 主题​​</vt:lpstr>
      <vt:lpstr>1_Office 主题​​</vt:lpstr>
      <vt:lpstr>PowerPoint 簡報</vt:lpstr>
      <vt:lpstr>PowerPoint 簡報</vt:lpstr>
      <vt:lpstr>PowerPoint 簡報</vt:lpstr>
      <vt:lpstr>PowerPoint 簡報</vt:lpstr>
      <vt:lpstr>肉眼看不見的塑膠！</vt:lpstr>
      <vt:lpstr>PowerPoint 簡報</vt:lpstr>
      <vt:lpstr>減「塑」慢行怎麼做？</vt:lpstr>
      <vt:lpstr>塑膠回收小知識</vt:lpstr>
      <vt:lpstr>做好回收就夠了嗎？</vt:lpstr>
      <vt:lpstr>線性 ➠➠➠ 循環</vt:lpstr>
      <vt:lpstr>臺灣的塑膠循環</vt:lpstr>
      <vt:lpstr>臺灣的塑膠循環</vt:lpstr>
      <vt:lpstr>臺灣的塑膠循環</vt:lpstr>
      <vt:lpstr>PowerPoint 簡報</vt:lpstr>
      <vt:lpstr>動動腦 也動動嘴</vt:lpstr>
      <vt:lpstr>PowerPoint 簡報</vt:lpstr>
      <vt:lpstr>PowerPoint 簡報</vt:lpstr>
      <vt:lpstr>PowerPoint 簡報</vt:lpstr>
      <vt:lpstr>PowerPoint 簡報</vt:lpstr>
      <vt:lpstr>PowerPoint 簡報</vt:lpstr>
      <vt:lpstr>線性 ➠➠➠ 循環</vt:lpstr>
      <vt:lpstr>保護環境零廢棄 日常做起好容易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減「塑」慢行怎麼做？</dc:title>
  <dc:creator>User</dc:creator>
  <cp:lastModifiedBy>User</cp:lastModifiedBy>
  <cp:revision>4</cp:revision>
  <dcterms:created xsi:type="dcterms:W3CDTF">2021-05-27T02:10:15Z</dcterms:created>
  <dcterms:modified xsi:type="dcterms:W3CDTF">2021-06-03T01:48:50Z</dcterms:modified>
</cp:coreProperties>
</file>