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jsXq6VIDSId1GGcNWZ9BLcwrrO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3EF103F-9015-4041-B05A-D1E3E1A372D5}">
  <a:tblStyle styleId="{63EF103F-9015-4041-B05A-D1E3E1A372D5}" styleName="Table_0">
    <a:wholeTbl>
      <a:tcTxStyle b="off" i="off">
        <a:font>
          <a:latin typeface="等线"/>
          <a:ea typeface="等线"/>
          <a:cs typeface="等线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-582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46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54295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solidFill>
                  <a:srgbClr val="000000"/>
                </a:solidFill>
              </a:rPr>
              <a:t>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" name="Google Shape;41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是我們很常使用的寶特瓶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前面有提到，塑膠不容易在自然中分解，所以若是沒有人清理，你過幾年再回來這裡，它可能還在原地。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TW"/>
              <a:t>但更可能的是～隨著颳風下雨等因素，流進了河川又進入到海裡</a:t>
            </a:r>
            <a:endParaRPr/>
          </a:p>
        </p:txBody>
      </p:sp>
      <p:sp>
        <p:nvSpPr>
          <p:cNvPr id="419" name="Google Shape;41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新聞連結：https://youtu.be/BLaI8t_fiGM  （原始影片來源：島人海洋文化工作室）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同學們從影片中看到了什麼？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野生動物大多是很有警覺性的。潛水員靠近的時候，海龜趴在珊瑚礁上一動也不動是正常的嗎？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為什麼海龜體內排出這個東西？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為什麼會把塑膠吞下肚？（誤認為水母 或 石蓴）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例：有時候塑膠袋內有空氣，海龜一口吞下肚結果無法消化，也難以下沉覓食，就在海面上載浮載沉等待死亡</a:t>
            </a:r>
            <a:endParaRPr/>
          </a:p>
        </p:txBody>
      </p:sp>
      <p:sp>
        <p:nvSpPr>
          <p:cNvPr id="426" name="Google Shape;42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這張照片中，哪個才是海龜愛吃的水母呢?</a:t>
            </a:r>
            <a:r>
              <a:rPr lang="zh-TW"/>
              <a:t/>
            </a:r>
            <a:br>
              <a:rPr lang="zh-TW"/>
            </a:br>
            <a:r>
              <a:rPr lang="zh-TW"/>
              <a:t>我們人類可能分得出來!</a:t>
            </a:r>
            <a:endParaRPr/>
          </a:p>
        </p:txBody>
      </p:sp>
      <p:sp>
        <p:nvSpPr>
          <p:cNvPr id="434" name="Google Shape;43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我們可以分辨塑膠袋跟水母的差異，但野生動物沒辦法分辨。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塑膠袋在海裡飄啊飄～很容易就被當作食物吞掉，卡在胃裡沒辦法消化。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同學想想，最後這隻海龜會怎麼樣呢？</a:t>
            </a:r>
            <a:endParaRPr/>
          </a:p>
        </p:txBody>
      </p:sp>
      <p:sp>
        <p:nvSpPr>
          <p:cNvPr id="441" name="Google Shape;44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8" name="Google Shape;44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甚至被我們亂丟的塑膠飲料杯困住爬不出來</a:t>
            </a:r>
            <a:endParaRPr/>
          </a:p>
        </p:txBody>
      </p:sp>
      <p:sp>
        <p:nvSpPr>
          <p:cNvPr id="449" name="Google Shape;44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有時候被塑膠套纏住，因為不像人類有靈活的手腳可以脫掉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導致身體被綁著就變形，內臟都移位了。如果你的腰被緊緊勒著一條皮帶，每天越拉越緊，那你有什麼感受呢？</a:t>
            </a:r>
            <a:endParaRPr/>
          </a:p>
        </p:txBody>
      </p:sp>
      <p:sp>
        <p:nvSpPr>
          <p:cNvPr id="456" name="Google Shape;45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甚至有的鳥媽媽每天辛苦找食物餵食幼鳥，幼鳥吃下肚的都是塑膠垃圾，肚子飽飽的，卻得不到半點營養，最後還是慢慢餓死...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大家覺得誰最應該對這些環境生態問題負責呢？</a:t>
            </a:r>
            <a:endParaRPr/>
          </a:p>
        </p:txBody>
      </p:sp>
      <p:sp>
        <p:nvSpPr>
          <p:cNvPr id="464" name="Google Shape;46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抹香鯨是濾食性的動物，每天會吃許多的小魚小蝦，在濾食的過程中塑膠製品很容易被牠們吃進肚子裡，例如塑膠漁網、塑膠瓶、塑膠杯等，這些不是食物的物品對牠們的生命與健康造成非常大的迫害！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詢問學員每天生活當中會使用到哪些塑膠製品呢？並請同學們簡單分享。由老師歸納同學們分享的常見塑膠（例如，跟吃有關的、跟上學有關的）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那大家知道塑膠用品是怎麼製造及被使用的呢？讓我們來看看塑膠的旅行日誌吧！</a:t>
            </a:r>
            <a:endParaRPr/>
          </a:p>
        </p:txBody>
      </p:sp>
      <p:sp>
        <p:nvSpPr>
          <p:cNvPr id="332" name="Google Shape;33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solidFill>
                  <a:srgbClr val="000000"/>
                </a:solidFill>
              </a:rPr>
              <a:t>2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（老師發下學習單：塑膠的旅行日誌，日誌共有4種版本，請老師依人數調配比例）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引導學員閱讀旅行日誌，並完成日誌下方的旅行路線圖、及簡易問答題。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完成後請與周圍同學分享你拿到的旅行日誌內容。（或老師於各版本挑選１位同學上臺分享。）</a:t>
            </a:r>
            <a:endParaRPr/>
          </a:p>
        </p:txBody>
      </p:sp>
      <p:sp>
        <p:nvSpPr>
          <p:cNvPr id="339" name="Google Shape;33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〈呼應學習單：問題1〉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大家有沒有發現４種旅行日誌的塑膠們都是從石油原料開始旅程的呢？沒錯！塑膠就是從石油當中經過高溫裂解、重新聚合而成的材料噢！在１８５０年世界的第一種合成塑膠誕生了。往後不同的聚合方式生產出不同種類的塑膠，現今蓬勃的石化工業使我們的生活中有許多的塑膠產品呢！</a:t>
            </a:r>
            <a:endParaRPr/>
          </a:p>
        </p:txBody>
      </p:sp>
      <p:sp>
        <p:nvSpPr>
          <p:cNvPr id="351" name="Google Shape;35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〈呼應學習單：問題２〉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為什麼為什麼有這麼多的東西都用塑膠當原料呢？我們先用飲料瓶的案例來想看看...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以往的飲料都是以玻璃瓶裝盛，但玻璃瓶笨重易摔破，運送不方便。塑膠不透氣、不透水，不容易自然分解等特性，方便保存食品。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同時具有良好的硬度、韌性、重量輕跟高透明度等優點，生產成本低且運送方便，於是塑膠製成的「寶特瓶」就誕生了！不只是寶特瓶，從剛剛同學們的答案就能知道，生活中有著不少塑膠。</a:t>
            </a:r>
            <a:endParaRPr/>
          </a:p>
        </p:txBody>
      </p:sp>
      <p:sp>
        <p:nvSpPr>
          <p:cNvPr id="365" name="Google Shape;36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〈呼應學習單：問題４〉</a:t>
            </a:r>
            <a:b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在旅行日誌當中，塑膠們的最終結局分別是：「回收再利用、隨意丟棄、掩埋與焚燒。」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回收再利用：</a:t>
            </a: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可回收的塑膠製品，經過清洗、挑選、打碎、再製等方式，將廢棄塑膠再次進行加工，變成日常用品。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隨意丟棄：</a:t>
            </a: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隨意被丟棄的塑膠與垃圾們，歷經風吹日晒雨淋，最終會順著溪河匯集於海中，造成海洋環境的汙染。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掩埋與焚燒：</a:t>
            </a: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未被好好處理的塑膠廢棄物們，可能會被掩埋會送進焚化爐燒掉，亦也有可能造成環境上的汙染哦！</a:t>
            </a:r>
            <a:endParaRPr/>
          </a:p>
        </p:txBody>
      </p:sp>
      <p:sp>
        <p:nvSpPr>
          <p:cNvPr id="381" name="Google Shape;38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〈P.7~P.23，呼應學習單：問題4－隨意丟棄、問題5－塑膠製品的下場、問題6－造成的影響〉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說到隨意丟棄，我們每天都會用到塑膠，已經習以為常。就算路邊出現塑膠垃圾也沒有特別感覺了，來考考你的塑膠敏銳度。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請問，除了房屋建築跟道路建設，這張照片有沒有發現哪個東西不屬於大自然？</a:t>
            </a:r>
            <a:endParaRPr/>
          </a:p>
        </p:txBody>
      </p:sp>
      <p:sp>
        <p:nvSpPr>
          <p:cNvPr id="396" name="Google Shape;39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近看原來是餐盒跟塑膠袋</a:t>
            </a:r>
            <a:endParaRPr/>
          </a:p>
        </p:txBody>
      </p:sp>
      <p:sp>
        <p:nvSpPr>
          <p:cNvPr id="404" name="Google Shape;40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Google Shape;41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那這張同學們發現什麼？</a:t>
            </a:r>
            <a:endParaRPr/>
          </a:p>
        </p:txBody>
      </p:sp>
      <p:sp>
        <p:nvSpPr>
          <p:cNvPr id="411" name="Google Shape;41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4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5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78" name="Google Shape;78;p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2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5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3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3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5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和内容">
  <p:cSld name="1_标题和内容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" name="Google Shape;95;p54"/>
          <p:cNvGrpSpPr/>
          <p:nvPr/>
        </p:nvGrpSpPr>
        <p:grpSpPr>
          <a:xfrm rot="10800000" flipH="1">
            <a:off x="697690" y="-15686"/>
            <a:ext cx="701294" cy="997619"/>
            <a:chOff x="8412163" y="1649413"/>
            <a:chExt cx="1909762" cy="2865439"/>
          </a:xfrm>
        </p:grpSpPr>
        <p:sp>
          <p:nvSpPr>
            <p:cNvPr id="96" name="Google Shape;96;p54"/>
            <p:cNvSpPr/>
            <p:nvPr/>
          </p:nvSpPr>
          <p:spPr>
            <a:xfrm>
              <a:off x="9121775" y="3165476"/>
              <a:ext cx="7937" cy="15875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1" y="1"/>
                  </a:moveTo>
                  <a:cubicBezTo>
                    <a:pt x="1" y="4"/>
                    <a:pt x="2" y="0"/>
                    <a:pt x="1" y="3"/>
                  </a:cubicBezTo>
                  <a:cubicBezTo>
                    <a:pt x="1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54"/>
            <p:cNvSpPr/>
            <p:nvPr/>
          </p:nvSpPr>
          <p:spPr>
            <a:xfrm>
              <a:off x="8896350" y="2154238"/>
              <a:ext cx="922337" cy="1030288"/>
            </a:xfrm>
            <a:custGeom>
              <a:avLst/>
              <a:gdLst/>
              <a:ahLst/>
              <a:cxnLst/>
              <a:rect l="l" t="t" r="r" b="b"/>
              <a:pathLst>
                <a:path w="245" h="274" extrusionOk="0">
                  <a:moveTo>
                    <a:pt x="148" y="266"/>
                  </a:moveTo>
                  <a:cubicBezTo>
                    <a:pt x="144" y="256"/>
                    <a:pt x="154" y="248"/>
                    <a:pt x="155" y="239"/>
                  </a:cubicBezTo>
                  <a:cubicBezTo>
                    <a:pt x="156" y="238"/>
                    <a:pt x="157" y="241"/>
                    <a:pt x="158" y="239"/>
                  </a:cubicBezTo>
                  <a:cubicBezTo>
                    <a:pt x="160" y="229"/>
                    <a:pt x="170" y="220"/>
                    <a:pt x="180" y="214"/>
                  </a:cubicBezTo>
                  <a:cubicBezTo>
                    <a:pt x="180" y="215"/>
                    <a:pt x="180" y="215"/>
                    <a:pt x="180" y="215"/>
                  </a:cubicBezTo>
                  <a:cubicBezTo>
                    <a:pt x="182" y="214"/>
                    <a:pt x="182" y="211"/>
                    <a:pt x="183" y="210"/>
                  </a:cubicBezTo>
                  <a:cubicBezTo>
                    <a:pt x="184" y="210"/>
                    <a:pt x="183" y="211"/>
                    <a:pt x="184" y="211"/>
                  </a:cubicBezTo>
                  <a:cubicBezTo>
                    <a:pt x="183" y="209"/>
                    <a:pt x="186" y="207"/>
                    <a:pt x="186" y="206"/>
                  </a:cubicBezTo>
                  <a:cubicBezTo>
                    <a:pt x="187" y="206"/>
                    <a:pt x="188" y="207"/>
                    <a:pt x="189" y="206"/>
                  </a:cubicBezTo>
                  <a:cubicBezTo>
                    <a:pt x="189" y="204"/>
                    <a:pt x="189" y="204"/>
                    <a:pt x="189" y="204"/>
                  </a:cubicBezTo>
                  <a:cubicBezTo>
                    <a:pt x="188" y="199"/>
                    <a:pt x="195" y="199"/>
                    <a:pt x="196" y="194"/>
                  </a:cubicBezTo>
                  <a:cubicBezTo>
                    <a:pt x="197" y="194"/>
                    <a:pt x="196" y="195"/>
                    <a:pt x="197" y="195"/>
                  </a:cubicBezTo>
                  <a:cubicBezTo>
                    <a:pt x="200" y="188"/>
                    <a:pt x="207" y="181"/>
                    <a:pt x="210" y="174"/>
                  </a:cubicBezTo>
                  <a:cubicBezTo>
                    <a:pt x="211" y="174"/>
                    <a:pt x="211" y="175"/>
                    <a:pt x="212" y="175"/>
                  </a:cubicBezTo>
                  <a:cubicBezTo>
                    <a:pt x="211" y="174"/>
                    <a:pt x="212" y="171"/>
                    <a:pt x="213" y="169"/>
                  </a:cubicBezTo>
                  <a:cubicBezTo>
                    <a:pt x="215" y="169"/>
                    <a:pt x="214" y="165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5" y="162"/>
                    <a:pt x="219" y="162"/>
                    <a:pt x="217" y="160"/>
                  </a:cubicBezTo>
                  <a:cubicBezTo>
                    <a:pt x="219" y="159"/>
                    <a:pt x="219" y="159"/>
                    <a:pt x="219" y="159"/>
                  </a:cubicBezTo>
                  <a:cubicBezTo>
                    <a:pt x="217" y="158"/>
                    <a:pt x="221" y="157"/>
                    <a:pt x="221" y="155"/>
                  </a:cubicBezTo>
                  <a:cubicBezTo>
                    <a:pt x="220" y="155"/>
                    <a:pt x="220" y="155"/>
                    <a:pt x="220" y="155"/>
                  </a:cubicBezTo>
                  <a:cubicBezTo>
                    <a:pt x="220" y="154"/>
                    <a:pt x="222" y="153"/>
                    <a:pt x="222" y="152"/>
                  </a:cubicBezTo>
                  <a:cubicBezTo>
                    <a:pt x="222" y="152"/>
                    <a:pt x="222" y="152"/>
                    <a:pt x="222" y="152"/>
                  </a:cubicBezTo>
                  <a:cubicBezTo>
                    <a:pt x="223" y="149"/>
                    <a:pt x="224" y="147"/>
                    <a:pt x="222" y="147"/>
                  </a:cubicBezTo>
                  <a:cubicBezTo>
                    <a:pt x="224" y="146"/>
                    <a:pt x="222" y="150"/>
                    <a:pt x="225" y="149"/>
                  </a:cubicBezTo>
                  <a:cubicBezTo>
                    <a:pt x="226" y="138"/>
                    <a:pt x="228" y="128"/>
                    <a:pt x="228" y="117"/>
                  </a:cubicBezTo>
                  <a:cubicBezTo>
                    <a:pt x="229" y="116"/>
                    <a:pt x="229" y="115"/>
                    <a:pt x="230" y="115"/>
                  </a:cubicBezTo>
                  <a:cubicBezTo>
                    <a:pt x="229" y="114"/>
                    <a:pt x="229" y="111"/>
                    <a:pt x="228" y="110"/>
                  </a:cubicBezTo>
                  <a:cubicBezTo>
                    <a:pt x="228" y="110"/>
                    <a:pt x="229" y="109"/>
                    <a:pt x="229" y="109"/>
                  </a:cubicBezTo>
                  <a:cubicBezTo>
                    <a:pt x="229" y="106"/>
                    <a:pt x="226" y="107"/>
                    <a:pt x="227" y="104"/>
                  </a:cubicBezTo>
                  <a:cubicBezTo>
                    <a:pt x="228" y="105"/>
                    <a:pt x="228" y="105"/>
                    <a:pt x="229" y="105"/>
                  </a:cubicBezTo>
                  <a:cubicBezTo>
                    <a:pt x="227" y="103"/>
                    <a:pt x="227" y="101"/>
                    <a:pt x="226" y="99"/>
                  </a:cubicBezTo>
                  <a:cubicBezTo>
                    <a:pt x="226" y="99"/>
                    <a:pt x="227" y="100"/>
                    <a:pt x="227" y="100"/>
                  </a:cubicBezTo>
                  <a:cubicBezTo>
                    <a:pt x="225" y="98"/>
                    <a:pt x="227" y="95"/>
                    <a:pt x="225" y="93"/>
                  </a:cubicBezTo>
                  <a:cubicBezTo>
                    <a:pt x="227" y="94"/>
                    <a:pt x="227" y="94"/>
                    <a:pt x="227" y="94"/>
                  </a:cubicBezTo>
                  <a:cubicBezTo>
                    <a:pt x="227" y="90"/>
                    <a:pt x="224" y="93"/>
                    <a:pt x="224" y="91"/>
                  </a:cubicBezTo>
                  <a:cubicBezTo>
                    <a:pt x="225" y="91"/>
                    <a:pt x="225" y="91"/>
                    <a:pt x="226" y="91"/>
                  </a:cubicBezTo>
                  <a:cubicBezTo>
                    <a:pt x="223" y="89"/>
                    <a:pt x="222" y="84"/>
                    <a:pt x="221" y="82"/>
                  </a:cubicBezTo>
                  <a:cubicBezTo>
                    <a:pt x="221" y="82"/>
                    <a:pt x="221" y="82"/>
                    <a:pt x="221" y="82"/>
                  </a:cubicBezTo>
                  <a:cubicBezTo>
                    <a:pt x="220" y="79"/>
                    <a:pt x="220" y="76"/>
                    <a:pt x="218" y="74"/>
                  </a:cubicBezTo>
                  <a:cubicBezTo>
                    <a:pt x="218" y="72"/>
                    <a:pt x="220" y="73"/>
                    <a:pt x="219" y="70"/>
                  </a:cubicBezTo>
                  <a:cubicBezTo>
                    <a:pt x="217" y="71"/>
                    <a:pt x="215" y="66"/>
                    <a:pt x="214" y="69"/>
                  </a:cubicBezTo>
                  <a:cubicBezTo>
                    <a:pt x="213" y="66"/>
                    <a:pt x="212" y="62"/>
                    <a:pt x="210" y="61"/>
                  </a:cubicBezTo>
                  <a:cubicBezTo>
                    <a:pt x="212" y="62"/>
                    <a:pt x="212" y="59"/>
                    <a:pt x="213" y="60"/>
                  </a:cubicBezTo>
                  <a:cubicBezTo>
                    <a:pt x="214" y="58"/>
                    <a:pt x="214" y="58"/>
                    <a:pt x="214" y="58"/>
                  </a:cubicBezTo>
                  <a:cubicBezTo>
                    <a:pt x="215" y="58"/>
                    <a:pt x="214" y="60"/>
                    <a:pt x="215" y="59"/>
                  </a:cubicBezTo>
                  <a:cubicBezTo>
                    <a:pt x="214" y="58"/>
                    <a:pt x="212" y="55"/>
                    <a:pt x="212" y="55"/>
                  </a:cubicBezTo>
                  <a:cubicBezTo>
                    <a:pt x="209" y="54"/>
                    <a:pt x="206" y="54"/>
                    <a:pt x="204" y="51"/>
                  </a:cubicBezTo>
                  <a:cubicBezTo>
                    <a:pt x="205" y="52"/>
                    <a:pt x="205" y="49"/>
                    <a:pt x="206" y="50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199" y="48"/>
                    <a:pt x="201" y="47"/>
                    <a:pt x="200" y="47"/>
                  </a:cubicBezTo>
                  <a:cubicBezTo>
                    <a:pt x="199" y="47"/>
                    <a:pt x="199" y="47"/>
                    <a:pt x="198" y="47"/>
                  </a:cubicBezTo>
                  <a:cubicBezTo>
                    <a:pt x="198" y="46"/>
                    <a:pt x="195" y="44"/>
                    <a:pt x="196" y="42"/>
                  </a:cubicBezTo>
                  <a:cubicBezTo>
                    <a:pt x="196" y="41"/>
                    <a:pt x="197" y="43"/>
                    <a:pt x="197" y="42"/>
                  </a:cubicBezTo>
                  <a:cubicBezTo>
                    <a:pt x="196" y="40"/>
                    <a:pt x="195" y="41"/>
                    <a:pt x="194" y="39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3" y="38"/>
                    <a:pt x="190" y="37"/>
                    <a:pt x="190" y="39"/>
                  </a:cubicBezTo>
                  <a:cubicBezTo>
                    <a:pt x="191" y="40"/>
                    <a:pt x="191" y="38"/>
                    <a:pt x="192" y="39"/>
                  </a:cubicBezTo>
                  <a:cubicBezTo>
                    <a:pt x="190" y="40"/>
                    <a:pt x="188" y="38"/>
                    <a:pt x="187" y="37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86" y="36"/>
                    <a:pt x="183" y="35"/>
                    <a:pt x="180" y="34"/>
                  </a:cubicBezTo>
                  <a:cubicBezTo>
                    <a:pt x="179" y="35"/>
                    <a:pt x="182" y="33"/>
                    <a:pt x="182" y="34"/>
                  </a:cubicBezTo>
                  <a:cubicBezTo>
                    <a:pt x="180" y="31"/>
                    <a:pt x="175" y="31"/>
                    <a:pt x="173" y="28"/>
                  </a:cubicBezTo>
                  <a:cubicBezTo>
                    <a:pt x="173" y="28"/>
                    <a:pt x="172" y="30"/>
                    <a:pt x="173" y="29"/>
                  </a:cubicBezTo>
                  <a:cubicBezTo>
                    <a:pt x="171" y="28"/>
                    <a:pt x="172" y="27"/>
                    <a:pt x="170" y="27"/>
                  </a:cubicBezTo>
                  <a:cubicBezTo>
                    <a:pt x="171" y="26"/>
                    <a:pt x="169" y="27"/>
                    <a:pt x="168" y="26"/>
                  </a:cubicBezTo>
                  <a:cubicBezTo>
                    <a:pt x="167" y="27"/>
                    <a:pt x="168" y="26"/>
                    <a:pt x="169" y="26"/>
                  </a:cubicBezTo>
                  <a:cubicBezTo>
                    <a:pt x="167" y="26"/>
                    <a:pt x="160" y="24"/>
                    <a:pt x="157" y="22"/>
                  </a:cubicBezTo>
                  <a:cubicBezTo>
                    <a:pt x="157" y="23"/>
                    <a:pt x="154" y="24"/>
                    <a:pt x="153" y="23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3" y="21"/>
                    <a:pt x="151" y="22"/>
                    <a:pt x="151" y="20"/>
                  </a:cubicBezTo>
                  <a:cubicBezTo>
                    <a:pt x="149" y="21"/>
                    <a:pt x="159" y="21"/>
                    <a:pt x="156" y="22"/>
                  </a:cubicBezTo>
                  <a:cubicBezTo>
                    <a:pt x="156" y="20"/>
                    <a:pt x="152" y="23"/>
                    <a:pt x="153" y="21"/>
                  </a:cubicBezTo>
                  <a:cubicBezTo>
                    <a:pt x="151" y="21"/>
                    <a:pt x="149" y="22"/>
                    <a:pt x="148" y="20"/>
                  </a:cubicBezTo>
                  <a:cubicBezTo>
                    <a:pt x="148" y="20"/>
                    <a:pt x="150" y="18"/>
                    <a:pt x="148" y="18"/>
                  </a:cubicBezTo>
                  <a:cubicBezTo>
                    <a:pt x="146" y="18"/>
                    <a:pt x="147" y="18"/>
                    <a:pt x="145" y="18"/>
                  </a:cubicBezTo>
                  <a:cubicBezTo>
                    <a:pt x="144" y="19"/>
                    <a:pt x="144" y="19"/>
                    <a:pt x="144" y="19"/>
                  </a:cubicBezTo>
                  <a:cubicBezTo>
                    <a:pt x="143" y="20"/>
                    <a:pt x="142" y="18"/>
                    <a:pt x="142" y="20"/>
                  </a:cubicBezTo>
                  <a:cubicBezTo>
                    <a:pt x="142" y="19"/>
                    <a:pt x="138" y="20"/>
                    <a:pt x="139" y="18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39" y="16"/>
                    <a:pt x="138" y="18"/>
                    <a:pt x="137" y="18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6" y="20"/>
                    <a:pt x="134" y="17"/>
                    <a:pt x="132" y="18"/>
                  </a:cubicBezTo>
                  <a:cubicBezTo>
                    <a:pt x="130" y="17"/>
                    <a:pt x="126" y="18"/>
                    <a:pt x="125" y="16"/>
                  </a:cubicBezTo>
                  <a:cubicBezTo>
                    <a:pt x="124" y="17"/>
                    <a:pt x="122" y="18"/>
                    <a:pt x="120" y="17"/>
                  </a:cubicBezTo>
                  <a:cubicBezTo>
                    <a:pt x="120" y="17"/>
                    <a:pt x="121" y="17"/>
                    <a:pt x="121" y="16"/>
                  </a:cubicBezTo>
                  <a:cubicBezTo>
                    <a:pt x="120" y="15"/>
                    <a:pt x="119" y="16"/>
                    <a:pt x="118" y="16"/>
                  </a:cubicBezTo>
                  <a:cubicBezTo>
                    <a:pt x="119" y="16"/>
                    <a:pt x="116" y="15"/>
                    <a:pt x="114" y="14"/>
                  </a:cubicBezTo>
                  <a:cubicBezTo>
                    <a:pt x="113" y="15"/>
                    <a:pt x="113" y="16"/>
                    <a:pt x="113" y="17"/>
                  </a:cubicBezTo>
                  <a:cubicBezTo>
                    <a:pt x="111" y="15"/>
                    <a:pt x="108" y="19"/>
                    <a:pt x="106" y="17"/>
                  </a:cubicBezTo>
                  <a:cubicBezTo>
                    <a:pt x="107" y="16"/>
                    <a:pt x="109" y="15"/>
                    <a:pt x="107" y="15"/>
                  </a:cubicBezTo>
                  <a:cubicBezTo>
                    <a:pt x="105" y="12"/>
                    <a:pt x="104" y="17"/>
                    <a:pt x="101" y="16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1" y="17"/>
                    <a:pt x="99" y="20"/>
                    <a:pt x="99" y="18"/>
                  </a:cubicBezTo>
                  <a:cubicBezTo>
                    <a:pt x="98" y="19"/>
                    <a:pt x="96" y="18"/>
                    <a:pt x="96" y="20"/>
                  </a:cubicBezTo>
                  <a:cubicBezTo>
                    <a:pt x="92" y="19"/>
                    <a:pt x="87" y="24"/>
                    <a:pt x="83" y="21"/>
                  </a:cubicBezTo>
                  <a:cubicBezTo>
                    <a:pt x="83" y="21"/>
                    <a:pt x="81" y="22"/>
                    <a:pt x="82" y="22"/>
                  </a:cubicBezTo>
                  <a:cubicBezTo>
                    <a:pt x="84" y="23"/>
                    <a:pt x="83" y="21"/>
                    <a:pt x="84" y="22"/>
                  </a:cubicBezTo>
                  <a:cubicBezTo>
                    <a:pt x="83" y="22"/>
                    <a:pt x="83" y="23"/>
                    <a:pt x="83" y="23"/>
                  </a:cubicBezTo>
                  <a:cubicBezTo>
                    <a:pt x="82" y="23"/>
                    <a:pt x="81" y="23"/>
                    <a:pt x="82" y="21"/>
                  </a:cubicBezTo>
                  <a:cubicBezTo>
                    <a:pt x="78" y="21"/>
                    <a:pt x="80" y="26"/>
                    <a:pt x="77" y="27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2" y="29"/>
                    <a:pt x="72" y="27"/>
                    <a:pt x="71" y="26"/>
                  </a:cubicBezTo>
                  <a:cubicBezTo>
                    <a:pt x="70" y="27"/>
                    <a:pt x="69" y="27"/>
                    <a:pt x="69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8" y="29"/>
                    <a:pt x="66" y="29"/>
                    <a:pt x="66" y="30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4" y="30"/>
                    <a:pt x="64" y="31"/>
                  </a:cubicBezTo>
                  <a:cubicBezTo>
                    <a:pt x="65" y="31"/>
                    <a:pt x="66" y="31"/>
                    <a:pt x="67" y="31"/>
                  </a:cubicBezTo>
                  <a:cubicBezTo>
                    <a:pt x="67" y="32"/>
                    <a:pt x="66" y="32"/>
                    <a:pt x="65" y="33"/>
                  </a:cubicBezTo>
                  <a:cubicBezTo>
                    <a:pt x="65" y="32"/>
                    <a:pt x="63" y="33"/>
                    <a:pt x="62" y="34"/>
                  </a:cubicBezTo>
                  <a:cubicBezTo>
                    <a:pt x="61" y="34"/>
                    <a:pt x="62" y="36"/>
                    <a:pt x="62" y="36"/>
                  </a:cubicBezTo>
                  <a:cubicBezTo>
                    <a:pt x="61" y="35"/>
                    <a:pt x="60" y="37"/>
                    <a:pt x="60" y="35"/>
                  </a:cubicBezTo>
                  <a:cubicBezTo>
                    <a:pt x="60" y="35"/>
                    <a:pt x="61" y="36"/>
                    <a:pt x="61" y="35"/>
                  </a:cubicBezTo>
                  <a:cubicBezTo>
                    <a:pt x="60" y="35"/>
                    <a:pt x="60" y="33"/>
                    <a:pt x="59" y="35"/>
                  </a:cubicBezTo>
                  <a:cubicBezTo>
                    <a:pt x="58" y="37"/>
                    <a:pt x="61" y="37"/>
                    <a:pt x="59" y="38"/>
                  </a:cubicBezTo>
                  <a:cubicBezTo>
                    <a:pt x="59" y="37"/>
                    <a:pt x="59" y="37"/>
                    <a:pt x="59" y="36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9"/>
                    <a:pt x="55" y="40"/>
                    <a:pt x="55" y="42"/>
                  </a:cubicBezTo>
                  <a:cubicBezTo>
                    <a:pt x="55" y="43"/>
                    <a:pt x="53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1" y="43"/>
                    <a:pt x="50" y="45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49" y="46"/>
                    <a:pt x="48" y="48"/>
                    <a:pt x="48" y="49"/>
                  </a:cubicBezTo>
                  <a:cubicBezTo>
                    <a:pt x="46" y="50"/>
                    <a:pt x="44" y="46"/>
                    <a:pt x="44" y="49"/>
                  </a:cubicBezTo>
                  <a:cubicBezTo>
                    <a:pt x="43" y="50"/>
                    <a:pt x="44" y="52"/>
                    <a:pt x="45" y="52"/>
                  </a:cubicBezTo>
                  <a:cubicBezTo>
                    <a:pt x="42" y="54"/>
                    <a:pt x="42" y="58"/>
                    <a:pt x="39" y="59"/>
                  </a:cubicBezTo>
                  <a:cubicBezTo>
                    <a:pt x="39" y="60"/>
                    <a:pt x="39" y="60"/>
                    <a:pt x="39" y="61"/>
                  </a:cubicBezTo>
                  <a:cubicBezTo>
                    <a:pt x="35" y="64"/>
                    <a:pt x="35" y="70"/>
                    <a:pt x="31" y="72"/>
                  </a:cubicBezTo>
                  <a:cubicBezTo>
                    <a:pt x="31" y="71"/>
                    <a:pt x="30" y="71"/>
                    <a:pt x="29" y="71"/>
                  </a:cubicBezTo>
                  <a:cubicBezTo>
                    <a:pt x="30" y="73"/>
                    <a:pt x="27" y="72"/>
                    <a:pt x="29" y="73"/>
                  </a:cubicBezTo>
                  <a:cubicBezTo>
                    <a:pt x="30" y="73"/>
                    <a:pt x="31" y="74"/>
                    <a:pt x="32" y="73"/>
                  </a:cubicBezTo>
                  <a:cubicBezTo>
                    <a:pt x="31" y="75"/>
                    <a:pt x="29" y="79"/>
                    <a:pt x="28" y="80"/>
                  </a:cubicBezTo>
                  <a:cubicBezTo>
                    <a:pt x="28" y="80"/>
                    <a:pt x="29" y="81"/>
                    <a:pt x="29" y="81"/>
                  </a:cubicBezTo>
                  <a:cubicBezTo>
                    <a:pt x="27" y="80"/>
                    <a:pt x="26" y="82"/>
                    <a:pt x="26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86"/>
                    <a:pt x="27" y="86"/>
                    <a:pt x="26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9"/>
                    <a:pt x="26" y="92"/>
                    <a:pt x="24" y="93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5"/>
                    <a:pt x="23" y="96"/>
                    <a:pt x="24" y="95"/>
                  </a:cubicBezTo>
                  <a:cubicBezTo>
                    <a:pt x="22" y="98"/>
                    <a:pt x="22" y="100"/>
                    <a:pt x="20" y="100"/>
                  </a:cubicBezTo>
                  <a:cubicBezTo>
                    <a:pt x="22" y="106"/>
                    <a:pt x="21" y="113"/>
                    <a:pt x="21" y="119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19" y="120"/>
                    <a:pt x="21" y="119"/>
                    <a:pt x="21" y="120"/>
                  </a:cubicBezTo>
                  <a:cubicBezTo>
                    <a:pt x="20" y="120"/>
                    <a:pt x="19" y="121"/>
                    <a:pt x="18" y="120"/>
                  </a:cubicBezTo>
                  <a:cubicBezTo>
                    <a:pt x="17" y="122"/>
                    <a:pt x="20" y="123"/>
                    <a:pt x="20" y="124"/>
                  </a:cubicBezTo>
                  <a:cubicBezTo>
                    <a:pt x="21" y="125"/>
                    <a:pt x="19" y="123"/>
                    <a:pt x="21" y="124"/>
                  </a:cubicBezTo>
                  <a:cubicBezTo>
                    <a:pt x="21" y="124"/>
                    <a:pt x="20" y="127"/>
                    <a:pt x="22" y="127"/>
                  </a:cubicBezTo>
                  <a:cubicBezTo>
                    <a:pt x="21" y="127"/>
                    <a:pt x="20" y="127"/>
                    <a:pt x="19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8" y="130"/>
                    <a:pt x="16" y="125"/>
                    <a:pt x="14" y="126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2" y="129"/>
                    <a:pt x="12" y="124"/>
                    <a:pt x="11" y="128"/>
                  </a:cubicBezTo>
                  <a:cubicBezTo>
                    <a:pt x="12" y="129"/>
                    <a:pt x="15" y="130"/>
                    <a:pt x="16" y="129"/>
                  </a:cubicBezTo>
                  <a:cubicBezTo>
                    <a:pt x="16" y="132"/>
                    <a:pt x="20" y="130"/>
                    <a:pt x="20" y="133"/>
                  </a:cubicBezTo>
                  <a:cubicBezTo>
                    <a:pt x="19" y="134"/>
                    <a:pt x="19" y="131"/>
                    <a:pt x="18" y="131"/>
                  </a:cubicBezTo>
                  <a:cubicBezTo>
                    <a:pt x="17" y="133"/>
                    <a:pt x="19" y="134"/>
                    <a:pt x="19" y="135"/>
                  </a:cubicBezTo>
                  <a:cubicBezTo>
                    <a:pt x="19" y="134"/>
                    <a:pt x="21" y="135"/>
                    <a:pt x="22" y="136"/>
                  </a:cubicBezTo>
                  <a:cubicBezTo>
                    <a:pt x="21" y="137"/>
                    <a:pt x="20" y="135"/>
                    <a:pt x="20" y="137"/>
                  </a:cubicBezTo>
                  <a:cubicBezTo>
                    <a:pt x="21" y="137"/>
                    <a:pt x="22" y="139"/>
                    <a:pt x="23" y="137"/>
                  </a:cubicBezTo>
                  <a:cubicBezTo>
                    <a:pt x="25" y="138"/>
                    <a:pt x="23" y="140"/>
                    <a:pt x="24" y="140"/>
                  </a:cubicBezTo>
                  <a:cubicBezTo>
                    <a:pt x="23" y="141"/>
                    <a:pt x="20" y="139"/>
                    <a:pt x="20" y="141"/>
                  </a:cubicBezTo>
                  <a:cubicBezTo>
                    <a:pt x="21" y="141"/>
                    <a:pt x="23" y="144"/>
                    <a:pt x="25" y="142"/>
                  </a:cubicBezTo>
                  <a:cubicBezTo>
                    <a:pt x="25" y="143"/>
                    <a:pt x="23" y="143"/>
                    <a:pt x="22" y="143"/>
                  </a:cubicBezTo>
                  <a:cubicBezTo>
                    <a:pt x="22" y="145"/>
                    <a:pt x="26" y="145"/>
                    <a:pt x="23" y="146"/>
                  </a:cubicBezTo>
                  <a:cubicBezTo>
                    <a:pt x="25" y="146"/>
                    <a:pt x="25" y="146"/>
                    <a:pt x="25" y="146"/>
                  </a:cubicBezTo>
                  <a:cubicBezTo>
                    <a:pt x="25" y="147"/>
                    <a:pt x="24" y="148"/>
                    <a:pt x="24" y="149"/>
                  </a:cubicBezTo>
                  <a:cubicBezTo>
                    <a:pt x="24" y="150"/>
                    <a:pt x="27" y="151"/>
                    <a:pt x="25" y="152"/>
                  </a:cubicBezTo>
                  <a:cubicBezTo>
                    <a:pt x="25" y="152"/>
                    <a:pt x="26" y="155"/>
                    <a:pt x="27" y="153"/>
                  </a:cubicBezTo>
                  <a:cubicBezTo>
                    <a:pt x="27" y="151"/>
                    <a:pt x="25" y="152"/>
                    <a:pt x="27" y="150"/>
                  </a:cubicBezTo>
                  <a:cubicBezTo>
                    <a:pt x="26" y="152"/>
                    <a:pt x="28" y="153"/>
                    <a:pt x="29" y="153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9" y="156"/>
                    <a:pt x="30" y="156"/>
                  </a:cubicBezTo>
                  <a:cubicBezTo>
                    <a:pt x="30" y="155"/>
                    <a:pt x="29" y="156"/>
                    <a:pt x="29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8"/>
                    <a:pt x="29" y="158"/>
                    <a:pt x="30" y="160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29" y="159"/>
                    <a:pt x="28" y="160"/>
                    <a:pt x="29" y="161"/>
                  </a:cubicBezTo>
                  <a:cubicBezTo>
                    <a:pt x="30" y="161"/>
                    <a:pt x="32" y="161"/>
                    <a:pt x="33" y="161"/>
                  </a:cubicBezTo>
                  <a:cubicBezTo>
                    <a:pt x="34" y="162"/>
                    <a:pt x="32" y="162"/>
                    <a:pt x="34" y="163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0" y="164"/>
                    <a:pt x="31" y="166"/>
                  </a:cubicBezTo>
                  <a:cubicBezTo>
                    <a:pt x="32" y="167"/>
                    <a:pt x="34" y="167"/>
                    <a:pt x="34" y="165"/>
                  </a:cubicBezTo>
                  <a:cubicBezTo>
                    <a:pt x="34" y="166"/>
                    <a:pt x="34" y="168"/>
                    <a:pt x="33" y="168"/>
                  </a:cubicBezTo>
                  <a:cubicBezTo>
                    <a:pt x="34" y="169"/>
                    <a:pt x="34" y="167"/>
                    <a:pt x="36" y="168"/>
                  </a:cubicBezTo>
                  <a:cubicBezTo>
                    <a:pt x="35" y="169"/>
                    <a:pt x="35" y="172"/>
                    <a:pt x="35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0" y="173"/>
                    <a:pt x="32" y="175"/>
                    <a:pt x="30" y="175"/>
                  </a:cubicBezTo>
                  <a:cubicBezTo>
                    <a:pt x="30" y="176"/>
                    <a:pt x="31" y="177"/>
                    <a:pt x="32" y="177"/>
                  </a:cubicBezTo>
                  <a:cubicBezTo>
                    <a:pt x="33" y="174"/>
                    <a:pt x="36" y="178"/>
                    <a:pt x="38" y="176"/>
                  </a:cubicBezTo>
                  <a:cubicBezTo>
                    <a:pt x="41" y="179"/>
                    <a:pt x="34" y="181"/>
                    <a:pt x="39" y="182"/>
                  </a:cubicBezTo>
                  <a:cubicBezTo>
                    <a:pt x="39" y="181"/>
                    <a:pt x="42" y="182"/>
                    <a:pt x="40" y="180"/>
                  </a:cubicBezTo>
                  <a:cubicBezTo>
                    <a:pt x="41" y="182"/>
                    <a:pt x="43" y="180"/>
                    <a:pt x="44" y="183"/>
                  </a:cubicBezTo>
                  <a:cubicBezTo>
                    <a:pt x="42" y="182"/>
                    <a:pt x="42" y="186"/>
                    <a:pt x="39" y="185"/>
                  </a:cubicBezTo>
                  <a:cubicBezTo>
                    <a:pt x="40" y="184"/>
                    <a:pt x="39" y="183"/>
                    <a:pt x="39" y="183"/>
                  </a:cubicBezTo>
                  <a:cubicBezTo>
                    <a:pt x="38" y="184"/>
                    <a:pt x="36" y="184"/>
                    <a:pt x="37" y="186"/>
                  </a:cubicBezTo>
                  <a:cubicBezTo>
                    <a:pt x="38" y="187"/>
                    <a:pt x="39" y="188"/>
                    <a:pt x="40" y="188"/>
                  </a:cubicBezTo>
                  <a:cubicBezTo>
                    <a:pt x="42" y="187"/>
                    <a:pt x="39" y="186"/>
                    <a:pt x="41" y="186"/>
                  </a:cubicBezTo>
                  <a:cubicBezTo>
                    <a:pt x="43" y="188"/>
                    <a:pt x="41" y="189"/>
                    <a:pt x="44" y="189"/>
                  </a:cubicBezTo>
                  <a:cubicBezTo>
                    <a:pt x="43" y="188"/>
                    <a:pt x="44" y="187"/>
                    <a:pt x="45" y="186"/>
                  </a:cubicBezTo>
                  <a:cubicBezTo>
                    <a:pt x="47" y="188"/>
                    <a:pt x="47" y="188"/>
                    <a:pt x="47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6" y="191"/>
                    <a:pt x="48" y="188"/>
                    <a:pt x="49" y="190"/>
                  </a:cubicBezTo>
                  <a:cubicBezTo>
                    <a:pt x="48" y="193"/>
                    <a:pt x="48" y="193"/>
                    <a:pt x="48" y="193"/>
                  </a:cubicBezTo>
                  <a:cubicBezTo>
                    <a:pt x="46" y="193"/>
                    <a:pt x="46" y="188"/>
                    <a:pt x="44" y="190"/>
                  </a:cubicBezTo>
                  <a:cubicBezTo>
                    <a:pt x="45" y="192"/>
                    <a:pt x="46" y="192"/>
                    <a:pt x="47" y="194"/>
                  </a:cubicBezTo>
                  <a:cubicBezTo>
                    <a:pt x="46" y="193"/>
                    <a:pt x="46" y="193"/>
                    <a:pt x="46" y="193"/>
                  </a:cubicBezTo>
                  <a:cubicBezTo>
                    <a:pt x="46" y="194"/>
                    <a:pt x="43" y="196"/>
                    <a:pt x="46" y="198"/>
                  </a:cubicBezTo>
                  <a:cubicBezTo>
                    <a:pt x="48" y="198"/>
                    <a:pt x="47" y="197"/>
                    <a:pt x="48" y="197"/>
                  </a:cubicBezTo>
                  <a:cubicBezTo>
                    <a:pt x="50" y="200"/>
                    <a:pt x="52" y="200"/>
                    <a:pt x="53" y="202"/>
                  </a:cubicBezTo>
                  <a:cubicBezTo>
                    <a:pt x="51" y="202"/>
                    <a:pt x="54" y="205"/>
                    <a:pt x="51" y="204"/>
                  </a:cubicBezTo>
                  <a:cubicBezTo>
                    <a:pt x="52" y="203"/>
                    <a:pt x="49" y="198"/>
                    <a:pt x="47" y="198"/>
                  </a:cubicBezTo>
                  <a:cubicBezTo>
                    <a:pt x="46" y="201"/>
                    <a:pt x="46" y="196"/>
                    <a:pt x="44" y="197"/>
                  </a:cubicBezTo>
                  <a:cubicBezTo>
                    <a:pt x="45" y="199"/>
                    <a:pt x="43" y="200"/>
                    <a:pt x="42" y="201"/>
                  </a:cubicBezTo>
                  <a:cubicBezTo>
                    <a:pt x="42" y="202"/>
                    <a:pt x="43" y="202"/>
                    <a:pt x="43" y="202"/>
                  </a:cubicBezTo>
                  <a:cubicBezTo>
                    <a:pt x="45" y="202"/>
                    <a:pt x="44" y="201"/>
                    <a:pt x="46" y="200"/>
                  </a:cubicBezTo>
                  <a:cubicBezTo>
                    <a:pt x="47" y="203"/>
                    <a:pt x="49" y="205"/>
                    <a:pt x="51" y="206"/>
                  </a:cubicBezTo>
                  <a:cubicBezTo>
                    <a:pt x="51" y="207"/>
                    <a:pt x="49" y="208"/>
                    <a:pt x="48" y="207"/>
                  </a:cubicBezTo>
                  <a:cubicBezTo>
                    <a:pt x="50" y="209"/>
                    <a:pt x="52" y="213"/>
                    <a:pt x="53" y="216"/>
                  </a:cubicBezTo>
                  <a:cubicBezTo>
                    <a:pt x="54" y="213"/>
                    <a:pt x="55" y="219"/>
                    <a:pt x="57" y="217"/>
                  </a:cubicBezTo>
                  <a:cubicBezTo>
                    <a:pt x="56" y="215"/>
                    <a:pt x="57" y="213"/>
                    <a:pt x="58" y="213"/>
                  </a:cubicBezTo>
                  <a:cubicBezTo>
                    <a:pt x="59" y="214"/>
                    <a:pt x="57" y="214"/>
                    <a:pt x="57" y="214"/>
                  </a:cubicBezTo>
                  <a:cubicBezTo>
                    <a:pt x="59" y="215"/>
                    <a:pt x="56" y="217"/>
                    <a:pt x="59" y="218"/>
                  </a:cubicBezTo>
                  <a:cubicBezTo>
                    <a:pt x="57" y="215"/>
                    <a:pt x="56" y="218"/>
                    <a:pt x="54" y="219"/>
                  </a:cubicBezTo>
                  <a:cubicBezTo>
                    <a:pt x="56" y="220"/>
                    <a:pt x="53" y="219"/>
                    <a:pt x="54" y="221"/>
                  </a:cubicBezTo>
                  <a:cubicBezTo>
                    <a:pt x="56" y="223"/>
                    <a:pt x="58" y="225"/>
                    <a:pt x="59" y="227"/>
                  </a:cubicBezTo>
                  <a:cubicBezTo>
                    <a:pt x="59" y="231"/>
                    <a:pt x="63" y="235"/>
                    <a:pt x="63" y="238"/>
                  </a:cubicBezTo>
                  <a:cubicBezTo>
                    <a:pt x="63" y="240"/>
                    <a:pt x="61" y="239"/>
                    <a:pt x="61" y="241"/>
                  </a:cubicBezTo>
                  <a:cubicBezTo>
                    <a:pt x="61" y="243"/>
                    <a:pt x="62" y="239"/>
                    <a:pt x="62" y="242"/>
                  </a:cubicBezTo>
                  <a:cubicBezTo>
                    <a:pt x="62" y="242"/>
                    <a:pt x="62" y="242"/>
                    <a:pt x="62" y="242"/>
                  </a:cubicBezTo>
                  <a:cubicBezTo>
                    <a:pt x="63" y="243"/>
                    <a:pt x="62" y="247"/>
                    <a:pt x="65" y="247"/>
                  </a:cubicBezTo>
                  <a:cubicBezTo>
                    <a:pt x="63" y="247"/>
                    <a:pt x="63" y="247"/>
                    <a:pt x="63" y="247"/>
                  </a:cubicBezTo>
                  <a:cubicBezTo>
                    <a:pt x="63" y="248"/>
                    <a:pt x="63" y="248"/>
                    <a:pt x="64" y="248"/>
                  </a:cubicBezTo>
                  <a:cubicBezTo>
                    <a:pt x="63" y="248"/>
                    <a:pt x="62" y="249"/>
                    <a:pt x="62" y="248"/>
                  </a:cubicBezTo>
                  <a:cubicBezTo>
                    <a:pt x="60" y="251"/>
                    <a:pt x="63" y="252"/>
                    <a:pt x="63" y="254"/>
                  </a:cubicBezTo>
                  <a:cubicBezTo>
                    <a:pt x="64" y="252"/>
                    <a:pt x="64" y="252"/>
                    <a:pt x="64" y="252"/>
                  </a:cubicBezTo>
                  <a:cubicBezTo>
                    <a:pt x="66" y="255"/>
                    <a:pt x="65" y="258"/>
                    <a:pt x="66" y="261"/>
                  </a:cubicBezTo>
                  <a:cubicBezTo>
                    <a:pt x="64" y="261"/>
                    <a:pt x="64" y="261"/>
                    <a:pt x="64" y="261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64" y="262"/>
                    <a:pt x="63" y="264"/>
                    <a:pt x="64" y="265"/>
                  </a:cubicBezTo>
                  <a:cubicBezTo>
                    <a:pt x="61" y="261"/>
                    <a:pt x="61" y="261"/>
                    <a:pt x="61" y="261"/>
                  </a:cubicBezTo>
                  <a:cubicBezTo>
                    <a:pt x="61" y="259"/>
                    <a:pt x="62" y="262"/>
                    <a:pt x="64" y="261"/>
                  </a:cubicBezTo>
                  <a:cubicBezTo>
                    <a:pt x="65" y="260"/>
                    <a:pt x="64" y="257"/>
                    <a:pt x="63" y="257"/>
                  </a:cubicBezTo>
                  <a:cubicBezTo>
                    <a:pt x="63" y="258"/>
                    <a:pt x="63" y="258"/>
                    <a:pt x="64" y="259"/>
                  </a:cubicBezTo>
                  <a:cubicBezTo>
                    <a:pt x="62" y="259"/>
                    <a:pt x="62" y="258"/>
                    <a:pt x="60" y="257"/>
                  </a:cubicBezTo>
                  <a:cubicBezTo>
                    <a:pt x="60" y="258"/>
                    <a:pt x="60" y="259"/>
                    <a:pt x="61" y="259"/>
                  </a:cubicBezTo>
                  <a:cubicBezTo>
                    <a:pt x="60" y="258"/>
                    <a:pt x="59" y="257"/>
                    <a:pt x="59" y="255"/>
                  </a:cubicBezTo>
                  <a:cubicBezTo>
                    <a:pt x="60" y="256"/>
                    <a:pt x="60" y="254"/>
                    <a:pt x="60" y="254"/>
                  </a:cubicBezTo>
                  <a:cubicBezTo>
                    <a:pt x="59" y="254"/>
                    <a:pt x="58" y="253"/>
                    <a:pt x="58" y="251"/>
                  </a:cubicBezTo>
                  <a:cubicBezTo>
                    <a:pt x="60" y="249"/>
                    <a:pt x="56" y="247"/>
                    <a:pt x="56" y="244"/>
                  </a:cubicBezTo>
                  <a:cubicBezTo>
                    <a:pt x="57" y="245"/>
                    <a:pt x="59" y="246"/>
                    <a:pt x="60" y="247"/>
                  </a:cubicBezTo>
                  <a:cubicBezTo>
                    <a:pt x="61" y="245"/>
                    <a:pt x="60" y="245"/>
                    <a:pt x="60" y="243"/>
                  </a:cubicBezTo>
                  <a:cubicBezTo>
                    <a:pt x="59" y="243"/>
                    <a:pt x="57" y="243"/>
                    <a:pt x="55" y="241"/>
                  </a:cubicBezTo>
                  <a:cubicBezTo>
                    <a:pt x="56" y="241"/>
                    <a:pt x="56" y="241"/>
                    <a:pt x="56" y="241"/>
                  </a:cubicBezTo>
                  <a:cubicBezTo>
                    <a:pt x="55" y="239"/>
                    <a:pt x="54" y="240"/>
                    <a:pt x="53" y="237"/>
                  </a:cubicBezTo>
                  <a:cubicBezTo>
                    <a:pt x="52" y="233"/>
                    <a:pt x="50" y="229"/>
                    <a:pt x="49" y="226"/>
                  </a:cubicBezTo>
                  <a:cubicBezTo>
                    <a:pt x="50" y="225"/>
                    <a:pt x="50" y="225"/>
                    <a:pt x="50" y="225"/>
                  </a:cubicBezTo>
                  <a:cubicBezTo>
                    <a:pt x="47" y="225"/>
                    <a:pt x="46" y="220"/>
                    <a:pt x="44" y="219"/>
                  </a:cubicBezTo>
                  <a:cubicBezTo>
                    <a:pt x="43" y="214"/>
                    <a:pt x="39" y="211"/>
                    <a:pt x="40" y="208"/>
                  </a:cubicBezTo>
                  <a:cubicBezTo>
                    <a:pt x="35" y="202"/>
                    <a:pt x="31" y="197"/>
                    <a:pt x="28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28" y="189"/>
                    <a:pt x="30" y="189"/>
                    <a:pt x="30" y="188"/>
                  </a:cubicBezTo>
                  <a:cubicBezTo>
                    <a:pt x="29" y="190"/>
                    <a:pt x="27" y="187"/>
                    <a:pt x="26" y="187"/>
                  </a:cubicBezTo>
                  <a:cubicBezTo>
                    <a:pt x="25" y="183"/>
                    <a:pt x="22" y="179"/>
                    <a:pt x="19" y="17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17" y="175"/>
                    <a:pt x="17" y="170"/>
                    <a:pt x="16" y="167"/>
                  </a:cubicBezTo>
                  <a:cubicBezTo>
                    <a:pt x="16" y="166"/>
                    <a:pt x="17" y="165"/>
                    <a:pt x="16" y="164"/>
                  </a:cubicBezTo>
                  <a:cubicBezTo>
                    <a:pt x="14" y="163"/>
                    <a:pt x="13" y="162"/>
                    <a:pt x="11" y="159"/>
                  </a:cubicBezTo>
                  <a:cubicBezTo>
                    <a:pt x="10" y="157"/>
                    <a:pt x="9" y="153"/>
                    <a:pt x="9" y="151"/>
                  </a:cubicBezTo>
                  <a:cubicBezTo>
                    <a:pt x="4" y="143"/>
                    <a:pt x="4" y="133"/>
                    <a:pt x="2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0" y="113"/>
                    <a:pt x="5" y="102"/>
                    <a:pt x="5" y="95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9" y="94"/>
                    <a:pt x="8" y="90"/>
                    <a:pt x="6" y="90"/>
                  </a:cubicBezTo>
                  <a:cubicBezTo>
                    <a:pt x="8" y="88"/>
                    <a:pt x="7" y="84"/>
                    <a:pt x="9" y="83"/>
                  </a:cubicBezTo>
                  <a:cubicBezTo>
                    <a:pt x="11" y="81"/>
                    <a:pt x="9" y="80"/>
                    <a:pt x="10" y="78"/>
                  </a:cubicBezTo>
                  <a:cubicBezTo>
                    <a:pt x="13" y="74"/>
                    <a:pt x="13" y="72"/>
                    <a:pt x="15" y="67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9"/>
                    <a:pt x="15" y="70"/>
                    <a:pt x="16" y="69"/>
                  </a:cubicBezTo>
                  <a:cubicBezTo>
                    <a:pt x="16" y="67"/>
                    <a:pt x="20" y="63"/>
                    <a:pt x="16" y="63"/>
                  </a:cubicBezTo>
                  <a:cubicBezTo>
                    <a:pt x="20" y="60"/>
                    <a:pt x="21" y="52"/>
                    <a:pt x="26" y="50"/>
                  </a:cubicBezTo>
                  <a:cubicBezTo>
                    <a:pt x="25" y="50"/>
                    <a:pt x="25" y="48"/>
                    <a:pt x="25" y="48"/>
                  </a:cubicBezTo>
                  <a:cubicBezTo>
                    <a:pt x="28" y="44"/>
                    <a:pt x="32" y="41"/>
                    <a:pt x="33" y="38"/>
                  </a:cubicBezTo>
                  <a:cubicBezTo>
                    <a:pt x="34" y="38"/>
                    <a:pt x="34" y="40"/>
                    <a:pt x="35" y="38"/>
                  </a:cubicBezTo>
                  <a:cubicBezTo>
                    <a:pt x="35" y="37"/>
                    <a:pt x="34" y="38"/>
                    <a:pt x="35" y="36"/>
                  </a:cubicBezTo>
                  <a:cubicBezTo>
                    <a:pt x="38" y="30"/>
                    <a:pt x="47" y="27"/>
                    <a:pt x="51" y="23"/>
                  </a:cubicBezTo>
                  <a:cubicBezTo>
                    <a:pt x="60" y="15"/>
                    <a:pt x="71" y="9"/>
                    <a:pt x="82" y="5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5" y="2"/>
                    <a:pt x="91" y="5"/>
                    <a:pt x="94" y="2"/>
                  </a:cubicBezTo>
                  <a:cubicBezTo>
                    <a:pt x="95" y="2"/>
                    <a:pt x="97" y="1"/>
                    <a:pt x="97" y="2"/>
                  </a:cubicBezTo>
                  <a:cubicBezTo>
                    <a:pt x="99" y="0"/>
                    <a:pt x="105" y="2"/>
                    <a:pt x="109" y="0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13" y="2"/>
                    <a:pt x="117" y="0"/>
                    <a:pt x="121" y="1"/>
                  </a:cubicBezTo>
                  <a:cubicBezTo>
                    <a:pt x="121" y="1"/>
                    <a:pt x="120" y="1"/>
                    <a:pt x="120" y="2"/>
                  </a:cubicBezTo>
                  <a:cubicBezTo>
                    <a:pt x="121" y="3"/>
                    <a:pt x="124" y="0"/>
                    <a:pt x="125" y="3"/>
                  </a:cubicBezTo>
                  <a:cubicBezTo>
                    <a:pt x="126" y="3"/>
                    <a:pt x="125" y="1"/>
                    <a:pt x="125" y="1"/>
                  </a:cubicBezTo>
                  <a:cubicBezTo>
                    <a:pt x="135" y="3"/>
                    <a:pt x="145" y="3"/>
                    <a:pt x="156" y="5"/>
                  </a:cubicBezTo>
                  <a:cubicBezTo>
                    <a:pt x="162" y="9"/>
                    <a:pt x="155" y="10"/>
                    <a:pt x="161" y="10"/>
                  </a:cubicBezTo>
                  <a:cubicBezTo>
                    <a:pt x="161" y="10"/>
                    <a:pt x="162" y="9"/>
                    <a:pt x="161" y="9"/>
                  </a:cubicBezTo>
                  <a:cubicBezTo>
                    <a:pt x="164" y="9"/>
                    <a:pt x="164" y="13"/>
                    <a:pt x="166" y="13"/>
                  </a:cubicBezTo>
                  <a:cubicBezTo>
                    <a:pt x="166" y="11"/>
                    <a:pt x="167" y="12"/>
                    <a:pt x="167" y="11"/>
                  </a:cubicBezTo>
                  <a:cubicBezTo>
                    <a:pt x="171" y="14"/>
                    <a:pt x="171" y="16"/>
                    <a:pt x="175" y="16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80" y="16"/>
                    <a:pt x="183" y="20"/>
                    <a:pt x="188" y="19"/>
                  </a:cubicBezTo>
                  <a:cubicBezTo>
                    <a:pt x="208" y="32"/>
                    <a:pt x="224" y="51"/>
                    <a:pt x="233" y="72"/>
                  </a:cubicBezTo>
                  <a:cubicBezTo>
                    <a:pt x="241" y="94"/>
                    <a:pt x="245" y="117"/>
                    <a:pt x="239" y="141"/>
                  </a:cubicBezTo>
                  <a:cubicBezTo>
                    <a:pt x="236" y="146"/>
                    <a:pt x="236" y="146"/>
                    <a:pt x="235" y="152"/>
                  </a:cubicBezTo>
                  <a:cubicBezTo>
                    <a:pt x="235" y="152"/>
                    <a:pt x="235" y="151"/>
                    <a:pt x="234" y="152"/>
                  </a:cubicBezTo>
                  <a:cubicBezTo>
                    <a:pt x="236" y="153"/>
                    <a:pt x="233" y="156"/>
                    <a:pt x="234" y="157"/>
                  </a:cubicBezTo>
                  <a:cubicBezTo>
                    <a:pt x="231" y="165"/>
                    <a:pt x="227" y="172"/>
                    <a:pt x="222" y="180"/>
                  </a:cubicBezTo>
                  <a:cubicBezTo>
                    <a:pt x="223" y="179"/>
                    <a:pt x="222" y="177"/>
                    <a:pt x="221" y="179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0" y="182"/>
                    <a:pt x="221" y="183"/>
                    <a:pt x="222" y="183"/>
                  </a:cubicBezTo>
                  <a:cubicBezTo>
                    <a:pt x="210" y="202"/>
                    <a:pt x="192" y="213"/>
                    <a:pt x="179" y="228"/>
                  </a:cubicBezTo>
                  <a:cubicBezTo>
                    <a:pt x="176" y="230"/>
                    <a:pt x="172" y="236"/>
                    <a:pt x="170" y="240"/>
                  </a:cubicBezTo>
                  <a:cubicBezTo>
                    <a:pt x="159" y="249"/>
                    <a:pt x="153" y="260"/>
                    <a:pt x="152" y="274"/>
                  </a:cubicBezTo>
                  <a:cubicBezTo>
                    <a:pt x="152" y="274"/>
                    <a:pt x="148" y="272"/>
                    <a:pt x="148" y="266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54"/>
            <p:cNvSpPr/>
            <p:nvPr/>
          </p:nvSpPr>
          <p:spPr>
            <a:xfrm>
              <a:off x="9121775" y="3151188"/>
              <a:ext cx="11112" cy="11113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2"/>
                  </a:moveTo>
                  <a:cubicBezTo>
                    <a:pt x="1" y="2"/>
                    <a:pt x="2" y="0"/>
                    <a:pt x="3" y="1"/>
                  </a:cubicBezTo>
                  <a:cubicBezTo>
                    <a:pt x="2" y="2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54"/>
            <p:cNvSpPr/>
            <p:nvPr/>
          </p:nvSpPr>
          <p:spPr>
            <a:xfrm>
              <a:off x="9110663" y="2973388"/>
              <a:ext cx="7937" cy="4763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1"/>
                    <a:pt x="2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54"/>
            <p:cNvSpPr/>
            <p:nvPr/>
          </p:nvSpPr>
          <p:spPr>
            <a:xfrm>
              <a:off x="9091613" y="2936876"/>
              <a:ext cx="15875" cy="11113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0" y="0"/>
                  </a:moveTo>
                  <a:cubicBezTo>
                    <a:pt x="1" y="0"/>
                    <a:pt x="3" y="2"/>
                    <a:pt x="4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54"/>
            <p:cNvSpPr/>
            <p:nvPr/>
          </p:nvSpPr>
          <p:spPr>
            <a:xfrm>
              <a:off x="9085263" y="2887663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54"/>
            <p:cNvSpPr/>
            <p:nvPr/>
          </p:nvSpPr>
          <p:spPr>
            <a:xfrm>
              <a:off x="9072563" y="2882901"/>
              <a:ext cx="7937" cy="12700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1" y="3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0" y="1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54"/>
            <p:cNvSpPr/>
            <p:nvPr/>
          </p:nvSpPr>
          <p:spPr>
            <a:xfrm>
              <a:off x="9036050" y="2800351"/>
              <a:ext cx="11112" cy="7938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1" y="2"/>
                  </a:moveTo>
                  <a:cubicBezTo>
                    <a:pt x="1" y="2"/>
                    <a:pt x="0" y="1"/>
                    <a:pt x="1" y="0"/>
                  </a:cubicBezTo>
                  <a:cubicBezTo>
                    <a:pt x="0" y="1"/>
                    <a:pt x="3" y="2"/>
                    <a:pt x="1" y="2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54"/>
            <p:cNvSpPr/>
            <p:nvPr/>
          </p:nvSpPr>
          <p:spPr>
            <a:xfrm>
              <a:off x="9017000" y="2767013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54"/>
            <p:cNvSpPr/>
            <p:nvPr/>
          </p:nvSpPr>
          <p:spPr>
            <a:xfrm>
              <a:off x="9283700" y="2217738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3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54"/>
            <p:cNvSpPr/>
            <p:nvPr/>
          </p:nvSpPr>
          <p:spPr>
            <a:xfrm>
              <a:off x="9588500" y="2297113"/>
              <a:ext cx="7937" cy="3175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54"/>
            <p:cNvSpPr/>
            <p:nvPr/>
          </p:nvSpPr>
          <p:spPr>
            <a:xfrm>
              <a:off x="9709150" y="2420938"/>
              <a:ext cx="7937" cy="3175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2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54"/>
            <p:cNvSpPr/>
            <p:nvPr/>
          </p:nvSpPr>
          <p:spPr>
            <a:xfrm>
              <a:off x="9107488" y="3151188"/>
              <a:ext cx="22225" cy="6350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4" y="0"/>
                  </a:moveTo>
                  <a:cubicBezTo>
                    <a:pt x="0" y="1"/>
                    <a:pt x="6" y="2"/>
                    <a:pt x="2" y="1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54"/>
            <p:cNvSpPr/>
            <p:nvPr/>
          </p:nvSpPr>
          <p:spPr>
            <a:xfrm>
              <a:off x="8783638" y="3152777"/>
              <a:ext cx="703262" cy="1362075"/>
            </a:xfrm>
            <a:custGeom>
              <a:avLst/>
              <a:gdLst/>
              <a:ahLst/>
              <a:cxnLst/>
              <a:rect l="l" t="t" r="r" b="b"/>
              <a:pathLst>
                <a:path w="187" h="362" extrusionOk="0">
                  <a:moveTo>
                    <a:pt x="6" y="350"/>
                  </a:moveTo>
                  <a:cubicBezTo>
                    <a:pt x="10" y="338"/>
                    <a:pt x="24" y="331"/>
                    <a:pt x="30" y="320"/>
                  </a:cubicBezTo>
                  <a:cubicBezTo>
                    <a:pt x="31" y="319"/>
                    <a:pt x="31" y="322"/>
                    <a:pt x="33" y="319"/>
                  </a:cubicBezTo>
                  <a:cubicBezTo>
                    <a:pt x="39" y="308"/>
                    <a:pt x="53" y="296"/>
                    <a:pt x="64" y="286"/>
                  </a:cubicBezTo>
                  <a:cubicBezTo>
                    <a:pt x="64" y="287"/>
                    <a:pt x="64" y="287"/>
                    <a:pt x="64" y="287"/>
                  </a:cubicBezTo>
                  <a:cubicBezTo>
                    <a:pt x="67" y="286"/>
                    <a:pt x="67" y="282"/>
                    <a:pt x="69" y="279"/>
                  </a:cubicBezTo>
                  <a:cubicBezTo>
                    <a:pt x="69" y="280"/>
                    <a:pt x="69" y="281"/>
                    <a:pt x="70" y="280"/>
                  </a:cubicBezTo>
                  <a:cubicBezTo>
                    <a:pt x="69" y="279"/>
                    <a:pt x="73" y="276"/>
                    <a:pt x="73" y="274"/>
                  </a:cubicBezTo>
                  <a:cubicBezTo>
                    <a:pt x="74" y="274"/>
                    <a:pt x="74" y="274"/>
                    <a:pt x="76" y="274"/>
                  </a:cubicBezTo>
                  <a:cubicBezTo>
                    <a:pt x="76" y="271"/>
                    <a:pt x="76" y="271"/>
                    <a:pt x="76" y="271"/>
                  </a:cubicBezTo>
                  <a:cubicBezTo>
                    <a:pt x="75" y="265"/>
                    <a:pt x="83" y="262"/>
                    <a:pt x="85" y="256"/>
                  </a:cubicBezTo>
                  <a:cubicBezTo>
                    <a:pt x="85" y="256"/>
                    <a:pt x="85" y="257"/>
                    <a:pt x="85" y="257"/>
                  </a:cubicBezTo>
                  <a:cubicBezTo>
                    <a:pt x="89" y="247"/>
                    <a:pt x="96" y="236"/>
                    <a:pt x="100" y="226"/>
                  </a:cubicBezTo>
                  <a:cubicBezTo>
                    <a:pt x="100" y="226"/>
                    <a:pt x="101" y="227"/>
                    <a:pt x="102" y="227"/>
                  </a:cubicBezTo>
                  <a:cubicBezTo>
                    <a:pt x="100" y="226"/>
                    <a:pt x="102" y="222"/>
                    <a:pt x="103" y="219"/>
                  </a:cubicBezTo>
                  <a:cubicBezTo>
                    <a:pt x="105" y="219"/>
                    <a:pt x="103" y="214"/>
                    <a:pt x="105" y="211"/>
                  </a:cubicBezTo>
                  <a:cubicBezTo>
                    <a:pt x="105" y="211"/>
                    <a:pt x="105" y="211"/>
                    <a:pt x="105" y="211"/>
                  </a:cubicBezTo>
                  <a:cubicBezTo>
                    <a:pt x="104" y="208"/>
                    <a:pt x="107" y="208"/>
                    <a:pt x="106" y="205"/>
                  </a:cubicBezTo>
                  <a:cubicBezTo>
                    <a:pt x="107" y="204"/>
                    <a:pt x="107" y="204"/>
                    <a:pt x="107" y="204"/>
                  </a:cubicBezTo>
                  <a:cubicBezTo>
                    <a:pt x="105" y="203"/>
                    <a:pt x="110" y="201"/>
                    <a:pt x="109" y="198"/>
                  </a:cubicBezTo>
                  <a:cubicBezTo>
                    <a:pt x="108" y="198"/>
                    <a:pt x="108" y="198"/>
                    <a:pt x="108" y="198"/>
                  </a:cubicBezTo>
                  <a:cubicBezTo>
                    <a:pt x="108" y="196"/>
                    <a:pt x="109" y="196"/>
                    <a:pt x="109" y="194"/>
                  </a:cubicBezTo>
                  <a:cubicBezTo>
                    <a:pt x="109" y="193"/>
                    <a:pt x="109" y="193"/>
                    <a:pt x="109" y="193"/>
                  </a:cubicBezTo>
                  <a:cubicBezTo>
                    <a:pt x="108" y="189"/>
                    <a:pt x="109" y="187"/>
                    <a:pt x="107" y="187"/>
                  </a:cubicBezTo>
                  <a:cubicBezTo>
                    <a:pt x="109" y="185"/>
                    <a:pt x="108" y="191"/>
                    <a:pt x="111" y="188"/>
                  </a:cubicBezTo>
                  <a:cubicBezTo>
                    <a:pt x="109" y="173"/>
                    <a:pt x="96" y="164"/>
                    <a:pt x="91" y="148"/>
                  </a:cubicBezTo>
                  <a:cubicBezTo>
                    <a:pt x="92" y="146"/>
                    <a:pt x="92" y="145"/>
                    <a:pt x="93" y="145"/>
                  </a:cubicBezTo>
                  <a:cubicBezTo>
                    <a:pt x="93" y="144"/>
                    <a:pt x="95" y="140"/>
                    <a:pt x="95" y="138"/>
                  </a:cubicBezTo>
                  <a:cubicBezTo>
                    <a:pt x="94" y="139"/>
                    <a:pt x="96" y="138"/>
                    <a:pt x="96" y="137"/>
                  </a:cubicBezTo>
                  <a:cubicBezTo>
                    <a:pt x="99" y="136"/>
                    <a:pt x="96" y="134"/>
                    <a:pt x="99" y="132"/>
                  </a:cubicBezTo>
                  <a:cubicBezTo>
                    <a:pt x="98" y="133"/>
                    <a:pt x="99" y="134"/>
                    <a:pt x="100" y="134"/>
                  </a:cubicBezTo>
                  <a:cubicBezTo>
                    <a:pt x="100" y="131"/>
                    <a:pt x="103" y="129"/>
                    <a:pt x="105" y="126"/>
                  </a:cubicBezTo>
                  <a:cubicBezTo>
                    <a:pt x="104" y="127"/>
                    <a:pt x="104" y="128"/>
                    <a:pt x="105" y="128"/>
                  </a:cubicBezTo>
                  <a:cubicBezTo>
                    <a:pt x="106" y="124"/>
                    <a:pt x="109" y="124"/>
                    <a:pt x="111" y="122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15" y="122"/>
                    <a:pt x="111" y="121"/>
                    <a:pt x="114" y="119"/>
                  </a:cubicBezTo>
                  <a:cubicBezTo>
                    <a:pt x="114" y="120"/>
                    <a:pt x="114" y="120"/>
                    <a:pt x="114" y="121"/>
                  </a:cubicBezTo>
                  <a:cubicBezTo>
                    <a:pt x="116" y="117"/>
                    <a:pt x="122" y="115"/>
                    <a:pt x="125" y="112"/>
                  </a:cubicBezTo>
                  <a:cubicBezTo>
                    <a:pt x="125" y="113"/>
                    <a:pt x="125" y="113"/>
                    <a:pt x="125" y="113"/>
                  </a:cubicBezTo>
                  <a:cubicBezTo>
                    <a:pt x="128" y="112"/>
                    <a:pt x="133" y="105"/>
                    <a:pt x="135" y="109"/>
                  </a:cubicBezTo>
                  <a:cubicBezTo>
                    <a:pt x="133" y="108"/>
                    <a:pt x="136" y="106"/>
                    <a:pt x="132" y="105"/>
                  </a:cubicBezTo>
                  <a:cubicBezTo>
                    <a:pt x="132" y="107"/>
                    <a:pt x="125" y="105"/>
                    <a:pt x="127" y="108"/>
                  </a:cubicBezTo>
                  <a:cubicBezTo>
                    <a:pt x="124" y="107"/>
                    <a:pt x="118" y="105"/>
                    <a:pt x="115" y="106"/>
                  </a:cubicBezTo>
                  <a:cubicBezTo>
                    <a:pt x="117" y="105"/>
                    <a:pt x="114" y="103"/>
                    <a:pt x="117" y="103"/>
                  </a:cubicBezTo>
                  <a:cubicBezTo>
                    <a:pt x="115" y="102"/>
                    <a:pt x="115" y="102"/>
                    <a:pt x="115" y="102"/>
                  </a:cubicBezTo>
                  <a:cubicBezTo>
                    <a:pt x="115" y="101"/>
                    <a:pt x="117" y="102"/>
                    <a:pt x="116" y="101"/>
                  </a:cubicBezTo>
                  <a:cubicBezTo>
                    <a:pt x="115" y="101"/>
                    <a:pt x="110" y="101"/>
                    <a:pt x="109" y="101"/>
                  </a:cubicBezTo>
                  <a:cubicBezTo>
                    <a:pt x="106" y="101"/>
                    <a:pt x="103" y="103"/>
                    <a:pt x="98" y="101"/>
                  </a:cubicBezTo>
                  <a:cubicBezTo>
                    <a:pt x="101" y="102"/>
                    <a:pt x="98" y="99"/>
                    <a:pt x="100" y="99"/>
                  </a:cubicBezTo>
                  <a:cubicBezTo>
                    <a:pt x="99" y="97"/>
                    <a:pt x="93" y="104"/>
                    <a:pt x="94" y="93"/>
                  </a:cubicBezTo>
                  <a:cubicBezTo>
                    <a:pt x="95" y="92"/>
                    <a:pt x="95" y="94"/>
                    <a:pt x="97" y="92"/>
                  </a:cubicBezTo>
                  <a:cubicBezTo>
                    <a:pt x="96" y="92"/>
                    <a:pt x="97" y="91"/>
                    <a:pt x="97" y="90"/>
                  </a:cubicBezTo>
                  <a:cubicBezTo>
                    <a:pt x="98" y="89"/>
                    <a:pt x="103" y="86"/>
                    <a:pt x="105" y="88"/>
                  </a:cubicBezTo>
                  <a:cubicBezTo>
                    <a:pt x="106" y="88"/>
                    <a:pt x="103" y="89"/>
                    <a:pt x="105" y="89"/>
                  </a:cubicBezTo>
                  <a:cubicBezTo>
                    <a:pt x="107" y="88"/>
                    <a:pt x="107" y="87"/>
                    <a:pt x="110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2" y="86"/>
                    <a:pt x="115" y="84"/>
                    <a:pt x="113" y="83"/>
                  </a:cubicBezTo>
                  <a:cubicBezTo>
                    <a:pt x="112" y="84"/>
                    <a:pt x="114" y="85"/>
                    <a:pt x="112" y="84"/>
                  </a:cubicBezTo>
                  <a:cubicBezTo>
                    <a:pt x="113" y="83"/>
                    <a:pt x="116" y="82"/>
                    <a:pt x="119" y="81"/>
                  </a:cubicBezTo>
                  <a:cubicBezTo>
                    <a:pt x="118" y="82"/>
                    <a:pt x="118" y="82"/>
                    <a:pt x="118" y="83"/>
                  </a:cubicBezTo>
                  <a:cubicBezTo>
                    <a:pt x="122" y="81"/>
                    <a:pt x="126" y="80"/>
                    <a:pt x="130" y="78"/>
                  </a:cubicBezTo>
                  <a:cubicBezTo>
                    <a:pt x="130" y="77"/>
                    <a:pt x="128" y="81"/>
                    <a:pt x="128" y="80"/>
                  </a:cubicBezTo>
                  <a:cubicBezTo>
                    <a:pt x="133" y="81"/>
                    <a:pt x="139" y="77"/>
                    <a:pt x="143" y="79"/>
                  </a:cubicBezTo>
                  <a:cubicBezTo>
                    <a:pt x="143" y="79"/>
                    <a:pt x="143" y="77"/>
                    <a:pt x="143" y="78"/>
                  </a:cubicBezTo>
                  <a:cubicBezTo>
                    <a:pt x="146" y="77"/>
                    <a:pt x="146" y="79"/>
                    <a:pt x="147" y="78"/>
                  </a:cubicBezTo>
                  <a:cubicBezTo>
                    <a:pt x="147" y="79"/>
                    <a:pt x="149" y="78"/>
                    <a:pt x="151" y="77"/>
                  </a:cubicBezTo>
                  <a:cubicBezTo>
                    <a:pt x="152" y="77"/>
                    <a:pt x="151" y="78"/>
                    <a:pt x="150" y="78"/>
                  </a:cubicBezTo>
                  <a:cubicBezTo>
                    <a:pt x="152" y="77"/>
                    <a:pt x="162" y="75"/>
                    <a:pt x="167" y="75"/>
                  </a:cubicBezTo>
                  <a:cubicBezTo>
                    <a:pt x="166" y="74"/>
                    <a:pt x="167" y="74"/>
                    <a:pt x="168" y="73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0" y="69"/>
                    <a:pt x="164" y="97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5" y="85"/>
                    <a:pt x="165" y="85"/>
                    <a:pt x="165" y="85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6" y="83"/>
                    <a:pt x="164" y="83"/>
                    <a:pt x="164" y="82"/>
                  </a:cubicBezTo>
                  <a:cubicBezTo>
                    <a:pt x="163" y="82"/>
                    <a:pt x="165" y="83"/>
                    <a:pt x="167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7" y="85"/>
                    <a:pt x="172" y="67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69" y="78"/>
                    <a:pt x="172" y="66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6" y="83"/>
                    <a:pt x="165" y="83"/>
                    <a:pt x="166" y="83"/>
                  </a:cubicBezTo>
                  <a:cubicBezTo>
                    <a:pt x="164" y="82"/>
                    <a:pt x="162" y="82"/>
                    <a:pt x="161" y="80"/>
                  </a:cubicBezTo>
                  <a:cubicBezTo>
                    <a:pt x="161" y="80"/>
                    <a:pt x="163" y="79"/>
                    <a:pt x="161" y="78"/>
                  </a:cubicBezTo>
                  <a:cubicBezTo>
                    <a:pt x="158" y="78"/>
                    <a:pt x="160" y="79"/>
                    <a:pt x="157" y="79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5" y="80"/>
                    <a:pt x="153" y="78"/>
                    <a:pt x="154" y="80"/>
                  </a:cubicBezTo>
                  <a:cubicBezTo>
                    <a:pt x="154" y="79"/>
                    <a:pt x="149" y="80"/>
                    <a:pt x="150" y="78"/>
                  </a:cubicBezTo>
                  <a:cubicBezTo>
                    <a:pt x="150" y="76"/>
                    <a:pt x="150" y="76"/>
                    <a:pt x="150" y="76"/>
                  </a:cubicBezTo>
                  <a:cubicBezTo>
                    <a:pt x="149" y="76"/>
                    <a:pt x="148" y="78"/>
                    <a:pt x="147" y="79"/>
                  </a:cubicBezTo>
                  <a:cubicBezTo>
                    <a:pt x="146" y="78"/>
                    <a:pt x="146" y="78"/>
                    <a:pt x="146" y="78"/>
                  </a:cubicBezTo>
                  <a:cubicBezTo>
                    <a:pt x="146" y="80"/>
                    <a:pt x="142" y="78"/>
                    <a:pt x="141" y="80"/>
                  </a:cubicBezTo>
                  <a:cubicBezTo>
                    <a:pt x="138" y="79"/>
                    <a:pt x="133" y="80"/>
                    <a:pt x="131" y="79"/>
                  </a:cubicBezTo>
                  <a:cubicBezTo>
                    <a:pt x="128" y="80"/>
                    <a:pt x="126" y="81"/>
                    <a:pt x="123" y="80"/>
                  </a:cubicBezTo>
                  <a:cubicBezTo>
                    <a:pt x="124" y="80"/>
                    <a:pt x="125" y="80"/>
                    <a:pt x="125" y="79"/>
                  </a:cubicBezTo>
                  <a:cubicBezTo>
                    <a:pt x="123" y="79"/>
                    <a:pt x="122" y="79"/>
                    <a:pt x="121" y="80"/>
                  </a:cubicBezTo>
                  <a:cubicBezTo>
                    <a:pt x="121" y="80"/>
                    <a:pt x="117" y="79"/>
                    <a:pt x="115" y="78"/>
                  </a:cubicBezTo>
                  <a:cubicBezTo>
                    <a:pt x="112" y="79"/>
                    <a:pt x="113" y="80"/>
                    <a:pt x="113" y="81"/>
                  </a:cubicBezTo>
                  <a:cubicBezTo>
                    <a:pt x="111" y="79"/>
                    <a:pt x="106" y="83"/>
                    <a:pt x="102" y="81"/>
                  </a:cubicBezTo>
                  <a:cubicBezTo>
                    <a:pt x="103" y="81"/>
                    <a:pt x="106" y="80"/>
                    <a:pt x="104" y="79"/>
                  </a:cubicBezTo>
                  <a:cubicBezTo>
                    <a:pt x="102" y="76"/>
                    <a:pt x="99" y="81"/>
                    <a:pt x="95" y="80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4" y="80"/>
                    <a:pt x="90" y="82"/>
                    <a:pt x="90" y="80"/>
                  </a:cubicBezTo>
                  <a:cubicBezTo>
                    <a:pt x="89" y="81"/>
                    <a:pt x="86" y="79"/>
                    <a:pt x="86" y="81"/>
                  </a:cubicBezTo>
                  <a:cubicBezTo>
                    <a:pt x="82" y="80"/>
                    <a:pt x="78" y="78"/>
                    <a:pt x="74" y="76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82"/>
                    <a:pt x="68" y="61"/>
                    <a:pt x="68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71" y="62"/>
                    <a:pt x="72" y="61"/>
                    <a:pt x="74" y="61"/>
                  </a:cubicBezTo>
                  <a:cubicBezTo>
                    <a:pt x="75" y="60"/>
                    <a:pt x="77" y="59"/>
                    <a:pt x="76" y="58"/>
                  </a:cubicBezTo>
                  <a:cubicBezTo>
                    <a:pt x="74" y="58"/>
                    <a:pt x="74" y="60"/>
                    <a:pt x="73" y="60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6" y="58"/>
                    <a:pt x="78" y="57"/>
                    <a:pt x="77" y="60"/>
                  </a:cubicBezTo>
                  <a:cubicBezTo>
                    <a:pt x="82" y="58"/>
                    <a:pt x="80" y="54"/>
                    <a:pt x="86" y="53"/>
                  </a:cubicBezTo>
                  <a:cubicBezTo>
                    <a:pt x="86" y="53"/>
                    <a:pt x="86" y="54"/>
                    <a:pt x="88" y="53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5" y="50"/>
                    <a:pt x="93" y="52"/>
                    <a:pt x="94" y="54"/>
                  </a:cubicBezTo>
                  <a:cubicBezTo>
                    <a:pt x="96" y="53"/>
                    <a:pt x="98" y="52"/>
                    <a:pt x="99" y="51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99" y="51"/>
                    <a:pt x="103" y="51"/>
                    <a:pt x="103" y="51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3" y="52"/>
                    <a:pt x="105" y="51"/>
                    <a:pt x="106" y="51"/>
                  </a:cubicBezTo>
                  <a:cubicBezTo>
                    <a:pt x="106" y="50"/>
                    <a:pt x="103" y="50"/>
                    <a:pt x="102" y="50"/>
                  </a:cubicBezTo>
                  <a:cubicBezTo>
                    <a:pt x="103" y="49"/>
                    <a:pt x="104" y="49"/>
                    <a:pt x="105" y="48"/>
                  </a:cubicBezTo>
                  <a:cubicBezTo>
                    <a:pt x="105" y="49"/>
                    <a:pt x="108" y="48"/>
                    <a:pt x="110" y="48"/>
                  </a:cubicBezTo>
                  <a:cubicBezTo>
                    <a:pt x="112" y="48"/>
                    <a:pt x="112" y="46"/>
                    <a:pt x="112" y="46"/>
                  </a:cubicBezTo>
                  <a:cubicBezTo>
                    <a:pt x="112" y="47"/>
                    <a:pt x="115" y="46"/>
                    <a:pt x="114" y="47"/>
                  </a:cubicBezTo>
                  <a:cubicBezTo>
                    <a:pt x="113" y="47"/>
                    <a:pt x="112" y="47"/>
                    <a:pt x="111" y="47"/>
                  </a:cubicBezTo>
                  <a:cubicBezTo>
                    <a:pt x="113" y="48"/>
                    <a:pt x="113" y="49"/>
                    <a:pt x="115" y="48"/>
                  </a:cubicBezTo>
                  <a:cubicBezTo>
                    <a:pt x="117" y="47"/>
                    <a:pt x="114" y="45"/>
                    <a:pt x="118" y="45"/>
                  </a:cubicBezTo>
                  <a:cubicBezTo>
                    <a:pt x="117" y="46"/>
                    <a:pt x="117" y="46"/>
                    <a:pt x="116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0" y="45"/>
                    <a:pt x="125" y="45"/>
                    <a:pt x="125" y="43"/>
                  </a:cubicBezTo>
                  <a:cubicBezTo>
                    <a:pt x="127" y="43"/>
                    <a:pt x="129" y="43"/>
                    <a:pt x="130" y="43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2" y="44"/>
                    <a:pt x="134" y="43"/>
                    <a:pt x="135" y="42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6" y="42"/>
                    <a:pt x="139" y="42"/>
                    <a:pt x="140" y="41"/>
                  </a:cubicBezTo>
                  <a:cubicBezTo>
                    <a:pt x="143" y="41"/>
                    <a:pt x="142" y="46"/>
                    <a:pt x="144" y="43"/>
                  </a:cubicBezTo>
                  <a:cubicBezTo>
                    <a:pt x="147" y="43"/>
                    <a:pt x="147" y="40"/>
                    <a:pt x="146" y="40"/>
                  </a:cubicBezTo>
                  <a:cubicBezTo>
                    <a:pt x="151" y="39"/>
                    <a:pt x="156" y="37"/>
                    <a:pt x="160" y="37"/>
                  </a:cubicBezTo>
                  <a:cubicBezTo>
                    <a:pt x="160" y="37"/>
                    <a:pt x="160" y="37"/>
                    <a:pt x="161" y="36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0"/>
                    <a:pt x="169" y="63"/>
                    <a:pt x="169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5" y="48"/>
                    <a:pt x="163" y="47"/>
                    <a:pt x="161" y="45"/>
                  </a:cubicBezTo>
                  <a:cubicBezTo>
                    <a:pt x="163" y="45"/>
                    <a:pt x="162" y="44"/>
                    <a:pt x="162" y="43"/>
                  </a:cubicBezTo>
                  <a:cubicBezTo>
                    <a:pt x="160" y="44"/>
                    <a:pt x="160" y="41"/>
                    <a:pt x="159" y="43"/>
                  </a:cubicBezTo>
                  <a:cubicBezTo>
                    <a:pt x="159" y="45"/>
                    <a:pt x="159" y="45"/>
                    <a:pt x="160" y="46"/>
                  </a:cubicBezTo>
                  <a:cubicBezTo>
                    <a:pt x="157" y="46"/>
                    <a:pt x="151" y="45"/>
                    <a:pt x="149" y="44"/>
                  </a:cubicBezTo>
                  <a:cubicBezTo>
                    <a:pt x="150" y="45"/>
                    <a:pt x="150" y="45"/>
                    <a:pt x="149" y="45"/>
                  </a:cubicBezTo>
                  <a:cubicBezTo>
                    <a:pt x="149" y="43"/>
                    <a:pt x="146" y="43"/>
                    <a:pt x="144" y="44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2" y="44"/>
                    <a:pt x="142" y="46"/>
                    <a:pt x="140" y="45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7" y="45"/>
                    <a:pt x="134" y="47"/>
                    <a:pt x="131" y="46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28" y="45"/>
                    <a:pt x="126" y="46"/>
                    <a:pt x="128" y="46"/>
                  </a:cubicBezTo>
                  <a:cubicBezTo>
                    <a:pt x="124" y="46"/>
                    <a:pt x="121" y="46"/>
                    <a:pt x="119" y="45"/>
                  </a:cubicBezTo>
                  <a:cubicBezTo>
                    <a:pt x="113" y="49"/>
                    <a:pt x="101" y="51"/>
                    <a:pt x="92" y="50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89" y="49"/>
                    <a:pt x="91" y="51"/>
                    <a:pt x="89" y="50"/>
                  </a:cubicBezTo>
                  <a:cubicBezTo>
                    <a:pt x="90" y="50"/>
                    <a:pt x="87" y="49"/>
                    <a:pt x="89" y="48"/>
                  </a:cubicBezTo>
                  <a:cubicBezTo>
                    <a:pt x="85" y="47"/>
                    <a:pt x="84" y="49"/>
                    <a:pt x="82" y="49"/>
                  </a:cubicBezTo>
                  <a:cubicBezTo>
                    <a:pt x="81" y="50"/>
                    <a:pt x="84" y="48"/>
                    <a:pt x="83" y="50"/>
                  </a:cubicBezTo>
                  <a:cubicBezTo>
                    <a:pt x="83" y="50"/>
                    <a:pt x="78" y="48"/>
                    <a:pt x="77" y="50"/>
                  </a:cubicBezTo>
                  <a:cubicBezTo>
                    <a:pt x="76" y="49"/>
                    <a:pt x="77" y="48"/>
                    <a:pt x="78" y="47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3" y="46"/>
                    <a:pt x="82" y="45"/>
                    <a:pt x="80" y="42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6" y="40"/>
                    <a:pt x="83" y="41"/>
                    <a:pt x="79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5" y="37"/>
                    <a:pt x="76" y="38"/>
                    <a:pt x="76" y="37"/>
                  </a:cubicBezTo>
                  <a:cubicBezTo>
                    <a:pt x="75" y="36"/>
                    <a:pt x="75" y="36"/>
                    <a:pt x="74" y="36"/>
                  </a:cubicBezTo>
                  <a:cubicBezTo>
                    <a:pt x="78" y="32"/>
                    <a:pt x="73" y="30"/>
                    <a:pt x="79" y="28"/>
                  </a:cubicBezTo>
                  <a:cubicBezTo>
                    <a:pt x="81" y="28"/>
                    <a:pt x="74" y="30"/>
                    <a:pt x="76" y="31"/>
                  </a:cubicBezTo>
                  <a:cubicBezTo>
                    <a:pt x="79" y="31"/>
                    <a:pt x="81" y="28"/>
                    <a:pt x="83" y="27"/>
                  </a:cubicBezTo>
                  <a:cubicBezTo>
                    <a:pt x="81" y="27"/>
                    <a:pt x="82" y="25"/>
                    <a:pt x="84" y="24"/>
                  </a:cubicBezTo>
                  <a:cubicBezTo>
                    <a:pt x="87" y="24"/>
                    <a:pt x="83" y="26"/>
                    <a:pt x="86" y="26"/>
                  </a:cubicBezTo>
                  <a:cubicBezTo>
                    <a:pt x="87" y="24"/>
                    <a:pt x="90" y="23"/>
                    <a:pt x="87" y="23"/>
                  </a:cubicBezTo>
                  <a:cubicBezTo>
                    <a:pt x="88" y="20"/>
                    <a:pt x="90" y="23"/>
                    <a:pt x="91" y="20"/>
                  </a:cubicBezTo>
                  <a:cubicBezTo>
                    <a:pt x="93" y="22"/>
                    <a:pt x="89" y="25"/>
                    <a:pt x="93" y="25"/>
                  </a:cubicBezTo>
                  <a:cubicBezTo>
                    <a:pt x="92" y="23"/>
                    <a:pt x="97" y="22"/>
                    <a:pt x="95" y="20"/>
                  </a:cubicBezTo>
                  <a:cubicBezTo>
                    <a:pt x="96" y="20"/>
                    <a:pt x="97" y="21"/>
                    <a:pt x="96" y="22"/>
                  </a:cubicBezTo>
                  <a:cubicBezTo>
                    <a:pt x="98" y="23"/>
                    <a:pt x="100" y="18"/>
                    <a:pt x="101" y="21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20"/>
                    <a:pt x="103" y="20"/>
                    <a:pt x="105" y="21"/>
                  </a:cubicBezTo>
                  <a:cubicBezTo>
                    <a:pt x="106" y="21"/>
                    <a:pt x="110" y="18"/>
                    <a:pt x="110" y="20"/>
                  </a:cubicBezTo>
                  <a:cubicBezTo>
                    <a:pt x="111" y="20"/>
                    <a:pt x="115" y="19"/>
                    <a:pt x="113" y="18"/>
                  </a:cubicBezTo>
                  <a:cubicBezTo>
                    <a:pt x="110" y="17"/>
                    <a:pt x="110" y="19"/>
                    <a:pt x="109" y="17"/>
                  </a:cubicBezTo>
                  <a:cubicBezTo>
                    <a:pt x="111" y="19"/>
                    <a:pt x="112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7" y="16"/>
                    <a:pt x="118" y="16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2" y="13"/>
                    <a:pt x="120" y="17"/>
                    <a:pt x="123" y="16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17"/>
                    <a:pt x="123" y="18"/>
                    <a:pt x="124" y="17"/>
                  </a:cubicBezTo>
                  <a:cubicBezTo>
                    <a:pt x="125" y="16"/>
                    <a:pt x="126" y="14"/>
                    <a:pt x="126" y="13"/>
                  </a:cubicBezTo>
                  <a:cubicBezTo>
                    <a:pt x="128" y="12"/>
                    <a:pt x="127" y="14"/>
                    <a:pt x="129" y="13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6" y="15"/>
                    <a:pt x="129" y="17"/>
                    <a:pt x="131" y="16"/>
                  </a:cubicBezTo>
                  <a:cubicBezTo>
                    <a:pt x="133" y="15"/>
                    <a:pt x="135" y="13"/>
                    <a:pt x="132" y="13"/>
                  </a:cubicBezTo>
                  <a:cubicBezTo>
                    <a:pt x="133" y="13"/>
                    <a:pt x="135" y="13"/>
                    <a:pt x="135" y="14"/>
                  </a:cubicBezTo>
                  <a:cubicBezTo>
                    <a:pt x="137" y="13"/>
                    <a:pt x="134" y="13"/>
                    <a:pt x="136" y="12"/>
                  </a:cubicBezTo>
                  <a:cubicBezTo>
                    <a:pt x="138" y="12"/>
                    <a:pt x="141" y="13"/>
                    <a:pt x="143" y="14"/>
                  </a:cubicBezTo>
                  <a:cubicBezTo>
                    <a:pt x="141" y="16"/>
                    <a:pt x="141" y="16"/>
                    <a:pt x="141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1" y="18"/>
                    <a:pt x="144" y="17"/>
                    <a:pt x="143" y="19"/>
                  </a:cubicBezTo>
                  <a:cubicBezTo>
                    <a:pt x="144" y="19"/>
                    <a:pt x="146" y="18"/>
                    <a:pt x="147" y="18"/>
                  </a:cubicBezTo>
                  <a:cubicBezTo>
                    <a:pt x="143" y="15"/>
                    <a:pt x="150" y="13"/>
                    <a:pt x="148" y="11"/>
                  </a:cubicBezTo>
                  <a:cubicBezTo>
                    <a:pt x="153" y="9"/>
                    <a:pt x="152" y="16"/>
                    <a:pt x="156" y="11"/>
                  </a:cubicBezTo>
                  <a:cubicBezTo>
                    <a:pt x="155" y="11"/>
                    <a:pt x="157" y="8"/>
                    <a:pt x="155" y="10"/>
                  </a:cubicBezTo>
                  <a:cubicBezTo>
                    <a:pt x="158" y="9"/>
                    <a:pt x="156" y="7"/>
                    <a:pt x="160" y="7"/>
                  </a:cubicBezTo>
                  <a:cubicBezTo>
                    <a:pt x="157" y="9"/>
                    <a:pt x="163" y="9"/>
                    <a:pt x="160" y="11"/>
                  </a:cubicBezTo>
                  <a:cubicBezTo>
                    <a:pt x="160" y="11"/>
                    <a:pt x="157" y="11"/>
                    <a:pt x="157" y="12"/>
                  </a:cubicBezTo>
                  <a:cubicBezTo>
                    <a:pt x="158" y="12"/>
                    <a:pt x="157" y="14"/>
                    <a:pt x="160" y="14"/>
                  </a:cubicBezTo>
                  <a:cubicBezTo>
                    <a:pt x="162" y="13"/>
                    <a:pt x="164" y="12"/>
                    <a:pt x="164" y="11"/>
                  </a:cubicBezTo>
                  <a:cubicBezTo>
                    <a:pt x="163" y="10"/>
                    <a:pt x="161" y="12"/>
                    <a:pt x="162" y="10"/>
                  </a:cubicBezTo>
                  <a:cubicBezTo>
                    <a:pt x="165" y="9"/>
                    <a:pt x="166" y="11"/>
                    <a:pt x="167" y="8"/>
                  </a:cubicBezTo>
                  <a:cubicBezTo>
                    <a:pt x="165" y="9"/>
                    <a:pt x="164" y="7"/>
                    <a:pt x="164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70" y="5"/>
                    <a:pt x="167" y="4"/>
                    <a:pt x="171" y="3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3" y="6"/>
                    <a:pt x="167" y="5"/>
                    <a:pt x="169" y="8"/>
                  </a:cubicBezTo>
                  <a:cubicBezTo>
                    <a:pt x="171" y="7"/>
                    <a:pt x="172" y="6"/>
                    <a:pt x="174" y="6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74" y="6"/>
                    <a:pt x="176" y="10"/>
                    <a:pt x="179" y="7"/>
                  </a:cubicBezTo>
                  <a:cubicBezTo>
                    <a:pt x="180" y="5"/>
                    <a:pt x="179" y="6"/>
                    <a:pt x="179" y="4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2" y="0"/>
                    <a:pt x="178" y="37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7" y="21"/>
                    <a:pt x="176" y="21"/>
                    <a:pt x="175" y="20"/>
                  </a:cubicBezTo>
                  <a:cubicBezTo>
                    <a:pt x="176" y="19"/>
                    <a:pt x="171" y="19"/>
                    <a:pt x="174" y="18"/>
                  </a:cubicBezTo>
                  <a:cubicBezTo>
                    <a:pt x="175" y="18"/>
                    <a:pt x="176" y="19"/>
                    <a:pt x="177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13"/>
                    <a:pt x="178" y="36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82" y="8"/>
                    <a:pt x="177" y="6"/>
                    <a:pt x="176" y="9"/>
                  </a:cubicBezTo>
                  <a:cubicBezTo>
                    <a:pt x="180" y="8"/>
                    <a:pt x="180" y="10"/>
                    <a:pt x="182" y="12"/>
                  </a:cubicBezTo>
                  <a:cubicBezTo>
                    <a:pt x="182" y="13"/>
                    <a:pt x="184" y="6"/>
                    <a:pt x="183" y="15"/>
                  </a:cubicBezTo>
                  <a:cubicBezTo>
                    <a:pt x="183" y="12"/>
                    <a:pt x="182" y="22"/>
                    <a:pt x="183" y="9"/>
                  </a:cubicBezTo>
                  <a:cubicBezTo>
                    <a:pt x="183" y="9"/>
                    <a:pt x="182" y="8"/>
                    <a:pt x="182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5"/>
                    <a:pt x="181" y="26"/>
                    <a:pt x="182" y="17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7" y="16"/>
                    <a:pt x="177" y="16"/>
                    <a:pt x="177" y="16"/>
                  </a:cubicBezTo>
                  <a:cubicBezTo>
                    <a:pt x="176" y="15"/>
                    <a:pt x="175" y="16"/>
                    <a:pt x="174" y="16"/>
                  </a:cubicBezTo>
                  <a:cubicBezTo>
                    <a:pt x="173" y="15"/>
                    <a:pt x="173" y="13"/>
                    <a:pt x="175" y="14"/>
                  </a:cubicBezTo>
                  <a:cubicBezTo>
                    <a:pt x="171" y="13"/>
                    <a:pt x="166" y="12"/>
                    <a:pt x="162" y="11"/>
                  </a:cubicBezTo>
                  <a:cubicBezTo>
                    <a:pt x="164" y="13"/>
                    <a:pt x="157" y="11"/>
                    <a:pt x="159" y="13"/>
                  </a:cubicBezTo>
                  <a:cubicBezTo>
                    <a:pt x="161" y="14"/>
                    <a:pt x="163" y="16"/>
                    <a:pt x="161" y="17"/>
                  </a:cubicBezTo>
                  <a:cubicBezTo>
                    <a:pt x="160" y="17"/>
                    <a:pt x="161" y="16"/>
                    <a:pt x="161" y="15"/>
                  </a:cubicBezTo>
                  <a:cubicBezTo>
                    <a:pt x="159" y="16"/>
                    <a:pt x="158" y="13"/>
                    <a:pt x="156" y="15"/>
                  </a:cubicBezTo>
                  <a:cubicBezTo>
                    <a:pt x="160" y="14"/>
                    <a:pt x="157" y="12"/>
                    <a:pt x="158" y="10"/>
                  </a:cubicBezTo>
                  <a:cubicBezTo>
                    <a:pt x="155" y="11"/>
                    <a:pt x="158" y="9"/>
                    <a:pt x="155" y="9"/>
                  </a:cubicBezTo>
                  <a:cubicBezTo>
                    <a:pt x="152" y="10"/>
                    <a:pt x="149" y="10"/>
                    <a:pt x="145" y="11"/>
                  </a:cubicBezTo>
                  <a:cubicBezTo>
                    <a:pt x="141" y="9"/>
                    <a:pt x="134" y="11"/>
                    <a:pt x="131" y="12"/>
                  </a:cubicBezTo>
                  <a:cubicBezTo>
                    <a:pt x="128" y="11"/>
                    <a:pt x="130" y="9"/>
                    <a:pt x="127" y="8"/>
                  </a:cubicBezTo>
                  <a:cubicBezTo>
                    <a:pt x="125" y="9"/>
                    <a:pt x="130" y="10"/>
                    <a:pt x="126" y="10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5" y="10"/>
                    <a:pt x="119" y="8"/>
                    <a:pt x="118" y="12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8" y="9"/>
                    <a:pt x="118" y="10"/>
                    <a:pt x="117" y="10"/>
                  </a:cubicBezTo>
                  <a:cubicBezTo>
                    <a:pt x="117" y="9"/>
                    <a:pt x="116" y="9"/>
                    <a:pt x="117" y="8"/>
                  </a:cubicBezTo>
                  <a:cubicBezTo>
                    <a:pt x="115" y="7"/>
                    <a:pt x="112" y="9"/>
                    <a:pt x="110" y="9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07" y="12"/>
                    <a:pt x="104" y="11"/>
                    <a:pt x="100" y="12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8" y="10"/>
                    <a:pt x="95" y="10"/>
                    <a:pt x="94" y="11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2" y="7"/>
                    <a:pt x="99" y="9"/>
                    <a:pt x="100" y="10"/>
                  </a:cubicBezTo>
                  <a:cubicBezTo>
                    <a:pt x="101" y="11"/>
                    <a:pt x="105" y="10"/>
                    <a:pt x="105" y="9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2" y="8"/>
                    <a:pt x="104" y="8"/>
                    <a:pt x="105" y="6"/>
                  </a:cubicBezTo>
                  <a:cubicBezTo>
                    <a:pt x="105" y="6"/>
                    <a:pt x="103" y="6"/>
                    <a:pt x="103" y="7"/>
                  </a:cubicBezTo>
                  <a:cubicBezTo>
                    <a:pt x="105" y="6"/>
                    <a:pt x="106" y="5"/>
                    <a:pt x="109" y="5"/>
                  </a:cubicBezTo>
                  <a:cubicBezTo>
                    <a:pt x="107" y="6"/>
                    <a:pt x="110" y="6"/>
                    <a:pt x="109" y="7"/>
                  </a:cubicBezTo>
                  <a:cubicBezTo>
                    <a:pt x="109" y="5"/>
                    <a:pt x="112" y="4"/>
                    <a:pt x="115" y="4"/>
                  </a:cubicBezTo>
                  <a:cubicBezTo>
                    <a:pt x="118" y="6"/>
                    <a:pt x="121" y="2"/>
                    <a:pt x="125" y="3"/>
                  </a:cubicBezTo>
                  <a:cubicBezTo>
                    <a:pt x="123" y="4"/>
                    <a:pt x="122" y="6"/>
                    <a:pt x="119" y="7"/>
                  </a:cubicBezTo>
                  <a:cubicBezTo>
                    <a:pt x="122" y="7"/>
                    <a:pt x="122" y="7"/>
                    <a:pt x="124" y="7"/>
                  </a:cubicBezTo>
                  <a:cubicBezTo>
                    <a:pt x="125" y="6"/>
                    <a:pt x="126" y="4"/>
                    <a:pt x="129" y="3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32" y="3"/>
                    <a:pt x="132" y="1"/>
                    <a:pt x="135" y="2"/>
                  </a:cubicBezTo>
                  <a:cubicBezTo>
                    <a:pt x="142" y="2"/>
                    <a:pt x="148" y="2"/>
                    <a:pt x="153" y="2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6" y="1"/>
                    <a:pt x="162" y="2"/>
                    <a:pt x="165" y="2"/>
                  </a:cubicBezTo>
                  <a:cubicBezTo>
                    <a:pt x="171" y="4"/>
                    <a:pt x="179" y="4"/>
                    <a:pt x="181" y="7"/>
                  </a:cubicBezTo>
                  <a:cubicBezTo>
                    <a:pt x="185" y="9"/>
                    <a:pt x="185" y="9"/>
                    <a:pt x="185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7" y="2"/>
                    <a:pt x="185" y="18"/>
                    <a:pt x="186" y="16"/>
                  </a:cubicBezTo>
                  <a:cubicBezTo>
                    <a:pt x="186" y="17"/>
                    <a:pt x="186" y="17"/>
                    <a:pt x="186" y="17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76" y="20"/>
                    <a:pt x="176" y="20"/>
                    <a:pt x="176" y="20"/>
                  </a:cubicBezTo>
                  <a:cubicBezTo>
                    <a:pt x="171" y="22"/>
                    <a:pt x="166" y="23"/>
                    <a:pt x="161" y="24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1" y="24"/>
                    <a:pt x="161" y="21"/>
                    <a:pt x="159" y="22"/>
                  </a:cubicBezTo>
                  <a:cubicBezTo>
                    <a:pt x="162" y="23"/>
                    <a:pt x="157" y="24"/>
                    <a:pt x="156" y="26"/>
                  </a:cubicBezTo>
                  <a:cubicBezTo>
                    <a:pt x="151" y="25"/>
                    <a:pt x="145" y="28"/>
                    <a:pt x="141" y="30"/>
                  </a:cubicBezTo>
                  <a:cubicBezTo>
                    <a:pt x="141" y="29"/>
                    <a:pt x="141" y="29"/>
                    <a:pt x="141" y="29"/>
                  </a:cubicBezTo>
                  <a:cubicBezTo>
                    <a:pt x="137" y="32"/>
                    <a:pt x="132" y="31"/>
                    <a:pt x="126" y="31"/>
                  </a:cubicBezTo>
                  <a:cubicBezTo>
                    <a:pt x="126" y="31"/>
                    <a:pt x="124" y="30"/>
                    <a:pt x="123" y="30"/>
                  </a:cubicBezTo>
                  <a:cubicBezTo>
                    <a:pt x="120" y="33"/>
                    <a:pt x="119" y="33"/>
                    <a:pt x="115" y="35"/>
                  </a:cubicBezTo>
                  <a:cubicBezTo>
                    <a:pt x="112" y="35"/>
                    <a:pt x="107" y="36"/>
                    <a:pt x="104" y="36"/>
                  </a:cubicBezTo>
                  <a:cubicBezTo>
                    <a:pt x="99" y="38"/>
                    <a:pt x="93" y="40"/>
                    <a:pt x="88" y="41"/>
                  </a:cubicBezTo>
                  <a:cubicBezTo>
                    <a:pt x="86" y="42"/>
                    <a:pt x="84" y="43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4" y="47"/>
                    <a:pt x="74" y="20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97" y="31"/>
                    <a:pt x="111" y="32"/>
                    <a:pt x="121" y="29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3" y="32"/>
                    <a:pt x="127" y="30"/>
                    <a:pt x="126" y="29"/>
                  </a:cubicBezTo>
                  <a:cubicBezTo>
                    <a:pt x="129" y="29"/>
                    <a:pt x="134" y="27"/>
                    <a:pt x="136" y="28"/>
                  </a:cubicBezTo>
                  <a:cubicBezTo>
                    <a:pt x="140" y="29"/>
                    <a:pt x="140" y="27"/>
                    <a:pt x="143" y="27"/>
                  </a:cubicBezTo>
                  <a:cubicBezTo>
                    <a:pt x="150" y="27"/>
                    <a:pt x="153" y="28"/>
                    <a:pt x="160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7" y="28"/>
                    <a:pt x="157" y="29"/>
                    <a:pt x="159" y="30"/>
                  </a:cubicBezTo>
                  <a:cubicBezTo>
                    <a:pt x="161" y="29"/>
                    <a:pt x="168" y="32"/>
                    <a:pt x="166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28"/>
                    <a:pt x="176" y="66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1" y="52"/>
                    <a:pt x="167" y="53"/>
                    <a:pt x="163" y="53"/>
                  </a:cubicBezTo>
                  <a:cubicBezTo>
                    <a:pt x="164" y="54"/>
                    <a:pt x="162" y="55"/>
                    <a:pt x="162" y="55"/>
                  </a:cubicBezTo>
                  <a:cubicBezTo>
                    <a:pt x="156" y="57"/>
                    <a:pt x="149" y="56"/>
                    <a:pt x="145" y="58"/>
                  </a:cubicBezTo>
                  <a:cubicBezTo>
                    <a:pt x="144" y="58"/>
                    <a:pt x="146" y="57"/>
                    <a:pt x="144" y="57"/>
                  </a:cubicBezTo>
                  <a:cubicBezTo>
                    <a:pt x="143" y="58"/>
                    <a:pt x="144" y="58"/>
                    <a:pt x="142" y="59"/>
                  </a:cubicBezTo>
                  <a:cubicBezTo>
                    <a:pt x="134" y="62"/>
                    <a:pt x="124" y="60"/>
                    <a:pt x="116" y="62"/>
                  </a:cubicBezTo>
                  <a:cubicBezTo>
                    <a:pt x="109" y="65"/>
                    <a:pt x="101" y="67"/>
                    <a:pt x="95" y="68"/>
                  </a:cubicBezTo>
                  <a:cubicBezTo>
                    <a:pt x="92" y="69"/>
                    <a:pt x="89" y="70"/>
                    <a:pt x="86" y="71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7"/>
                    <a:pt x="78" y="47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5" y="59"/>
                    <a:pt x="86" y="66"/>
                    <a:pt x="91" y="63"/>
                  </a:cubicBezTo>
                  <a:cubicBezTo>
                    <a:pt x="92" y="64"/>
                    <a:pt x="94" y="64"/>
                    <a:pt x="94" y="65"/>
                  </a:cubicBezTo>
                  <a:cubicBezTo>
                    <a:pt x="96" y="64"/>
                    <a:pt x="103" y="67"/>
                    <a:pt x="108" y="65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12" y="66"/>
                    <a:pt x="117" y="64"/>
                    <a:pt x="122" y="65"/>
                  </a:cubicBezTo>
                  <a:cubicBezTo>
                    <a:pt x="122" y="65"/>
                    <a:pt x="121" y="65"/>
                    <a:pt x="121" y="66"/>
                  </a:cubicBezTo>
                  <a:cubicBezTo>
                    <a:pt x="123" y="67"/>
                    <a:pt x="126" y="63"/>
                    <a:pt x="127" y="66"/>
                  </a:cubicBezTo>
                  <a:cubicBezTo>
                    <a:pt x="129" y="65"/>
                    <a:pt x="128" y="64"/>
                    <a:pt x="127" y="64"/>
                  </a:cubicBezTo>
                  <a:cubicBezTo>
                    <a:pt x="140" y="64"/>
                    <a:pt x="155" y="60"/>
                    <a:pt x="172" y="68"/>
                  </a:cubicBezTo>
                  <a:cubicBezTo>
                    <a:pt x="178" y="73"/>
                    <a:pt x="177" y="74"/>
                    <a:pt x="176" y="74"/>
                  </a:cubicBezTo>
                  <a:cubicBezTo>
                    <a:pt x="176" y="74"/>
                    <a:pt x="176" y="74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8" y="65"/>
                    <a:pt x="173" y="88"/>
                    <a:pt x="174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2" y="87"/>
                    <a:pt x="171" y="87"/>
                    <a:pt x="171" y="88"/>
                  </a:cubicBezTo>
                  <a:cubicBezTo>
                    <a:pt x="170" y="87"/>
                    <a:pt x="170" y="89"/>
                    <a:pt x="170" y="88"/>
                  </a:cubicBezTo>
                  <a:cubicBezTo>
                    <a:pt x="167" y="90"/>
                    <a:pt x="164" y="86"/>
                    <a:pt x="163" y="88"/>
                  </a:cubicBezTo>
                  <a:cubicBezTo>
                    <a:pt x="164" y="90"/>
                    <a:pt x="161" y="89"/>
                    <a:pt x="161" y="90"/>
                  </a:cubicBezTo>
                  <a:cubicBezTo>
                    <a:pt x="155" y="90"/>
                    <a:pt x="154" y="89"/>
                    <a:pt x="149" y="90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44" y="92"/>
                    <a:pt x="138" y="91"/>
                    <a:pt x="134" y="95"/>
                  </a:cubicBezTo>
                  <a:cubicBezTo>
                    <a:pt x="126" y="95"/>
                    <a:pt x="120" y="97"/>
                    <a:pt x="114" y="98"/>
                  </a:cubicBezTo>
                  <a:cubicBezTo>
                    <a:pt x="111" y="100"/>
                    <a:pt x="108" y="100"/>
                    <a:pt x="107" y="102"/>
                  </a:cubicBezTo>
                  <a:cubicBezTo>
                    <a:pt x="105" y="104"/>
                    <a:pt x="105" y="104"/>
                    <a:pt x="105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7"/>
                    <a:pt x="103" y="74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8" y="91"/>
                    <a:pt x="114" y="91"/>
                    <a:pt x="121" y="91"/>
                  </a:cubicBezTo>
                  <a:cubicBezTo>
                    <a:pt x="125" y="92"/>
                    <a:pt x="129" y="92"/>
                    <a:pt x="134" y="93"/>
                  </a:cubicBezTo>
                  <a:cubicBezTo>
                    <a:pt x="137" y="94"/>
                    <a:pt x="139" y="95"/>
                    <a:pt x="142" y="96"/>
                  </a:cubicBezTo>
                  <a:cubicBezTo>
                    <a:pt x="140" y="77"/>
                    <a:pt x="145" y="122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24" y="130"/>
                    <a:pt x="114" y="134"/>
                    <a:pt x="108" y="143"/>
                  </a:cubicBezTo>
                  <a:cubicBezTo>
                    <a:pt x="105" y="150"/>
                    <a:pt x="103" y="147"/>
                    <a:pt x="106" y="149"/>
                  </a:cubicBezTo>
                  <a:cubicBezTo>
                    <a:pt x="108" y="152"/>
                    <a:pt x="115" y="161"/>
                    <a:pt x="118" y="169"/>
                  </a:cubicBezTo>
                  <a:cubicBezTo>
                    <a:pt x="118" y="178"/>
                    <a:pt x="119" y="178"/>
                    <a:pt x="121" y="187"/>
                  </a:cubicBezTo>
                  <a:cubicBezTo>
                    <a:pt x="120" y="187"/>
                    <a:pt x="120" y="186"/>
                    <a:pt x="120" y="187"/>
                  </a:cubicBezTo>
                  <a:cubicBezTo>
                    <a:pt x="122" y="187"/>
                    <a:pt x="121" y="193"/>
                    <a:pt x="122" y="194"/>
                  </a:cubicBezTo>
                  <a:cubicBezTo>
                    <a:pt x="121" y="208"/>
                    <a:pt x="118" y="218"/>
                    <a:pt x="113" y="229"/>
                  </a:cubicBezTo>
                  <a:cubicBezTo>
                    <a:pt x="114" y="228"/>
                    <a:pt x="113" y="226"/>
                    <a:pt x="112" y="228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1" y="231"/>
                    <a:pt x="111" y="231"/>
                    <a:pt x="111" y="231"/>
                  </a:cubicBezTo>
                  <a:cubicBezTo>
                    <a:pt x="111" y="232"/>
                    <a:pt x="111" y="234"/>
                    <a:pt x="112" y="233"/>
                  </a:cubicBezTo>
                  <a:cubicBezTo>
                    <a:pt x="101" y="261"/>
                    <a:pt x="80" y="281"/>
                    <a:pt x="62" y="303"/>
                  </a:cubicBezTo>
                  <a:cubicBezTo>
                    <a:pt x="57" y="307"/>
                    <a:pt x="51" y="315"/>
                    <a:pt x="47" y="320"/>
                  </a:cubicBezTo>
                  <a:cubicBezTo>
                    <a:pt x="30" y="334"/>
                    <a:pt x="15" y="346"/>
                    <a:pt x="2" y="362"/>
                  </a:cubicBezTo>
                  <a:cubicBezTo>
                    <a:pt x="2" y="362"/>
                    <a:pt x="0" y="357"/>
                    <a:pt x="6" y="35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54"/>
            <p:cNvSpPr/>
            <p:nvPr/>
          </p:nvSpPr>
          <p:spPr>
            <a:xfrm>
              <a:off x="9137650" y="3151188"/>
              <a:ext cx="11112" cy="6350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0"/>
                  </a:moveTo>
                  <a:cubicBezTo>
                    <a:pt x="1" y="1"/>
                    <a:pt x="3" y="1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54"/>
            <p:cNvSpPr/>
            <p:nvPr/>
          </p:nvSpPr>
          <p:spPr>
            <a:xfrm>
              <a:off x="9377363" y="3168651"/>
              <a:ext cx="7937" cy="7938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1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54"/>
            <p:cNvSpPr/>
            <p:nvPr/>
          </p:nvSpPr>
          <p:spPr>
            <a:xfrm>
              <a:off x="9415463" y="3181351"/>
              <a:ext cx="22225" cy="317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0"/>
                  </a:moveTo>
                  <a:cubicBezTo>
                    <a:pt x="5" y="1"/>
                    <a:pt x="2" y="1"/>
                    <a:pt x="0" y="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54"/>
            <p:cNvSpPr/>
            <p:nvPr/>
          </p:nvSpPr>
          <p:spPr>
            <a:xfrm>
              <a:off x="9461500" y="3132138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1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54"/>
            <p:cNvSpPr/>
            <p:nvPr/>
          </p:nvSpPr>
          <p:spPr>
            <a:xfrm>
              <a:off x="9453563" y="3140076"/>
              <a:ext cx="11112" cy="3175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3" y="1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4"/>
            <p:cNvSpPr/>
            <p:nvPr/>
          </p:nvSpPr>
          <p:spPr>
            <a:xfrm>
              <a:off x="9332913" y="3157538"/>
              <a:ext cx="11112" cy="7938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3" y="1"/>
                  </a:moveTo>
                  <a:cubicBezTo>
                    <a:pt x="2" y="1"/>
                    <a:pt x="0" y="2"/>
                    <a:pt x="0" y="2"/>
                  </a:cubicBezTo>
                  <a:cubicBezTo>
                    <a:pt x="0" y="2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54"/>
            <p:cNvSpPr/>
            <p:nvPr/>
          </p:nvSpPr>
          <p:spPr>
            <a:xfrm>
              <a:off x="9280525" y="3173413"/>
              <a:ext cx="7937" cy="7938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0" y="0"/>
                    <a:pt x="1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4"/>
            <p:cNvSpPr/>
            <p:nvPr/>
          </p:nvSpPr>
          <p:spPr>
            <a:xfrm>
              <a:off x="9159875" y="3429001"/>
              <a:ext cx="7937" cy="3175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5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4"/>
            <p:cNvSpPr/>
            <p:nvPr/>
          </p:nvSpPr>
          <p:spPr>
            <a:xfrm>
              <a:off x="9239250" y="3417888"/>
              <a:ext cx="6350" cy="7938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1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2" y="0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4"/>
            <p:cNvSpPr/>
            <p:nvPr/>
          </p:nvSpPr>
          <p:spPr>
            <a:xfrm>
              <a:off x="9291638" y="3522663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20000" h="5" extrusionOk="0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4"/>
            <p:cNvSpPr/>
            <p:nvPr/>
          </p:nvSpPr>
          <p:spPr>
            <a:xfrm>
              <a:off x="9261475" y="2627313"/>
              <a:ext cx="7937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4"/>
            <p:cNvSpPr/>
            <p:nvPr/>
          </p:nvSpPr>
          <p:spPr>
            <a:xfrm>
              <a:off x="9234488" y="2605088"/>
              <a:ext cx="298450" cy="488950"/>
            </a:xfrm>
            <a:custGeom>
              <a:avLst/>
              <a:gdLst/>
              <a:ahLst/>
              <a:cxnLst/>
              <a:rect l="l" t="t" r="r" b="b"/>
              <a:pathLst>
                <a:path w="79" h="130" extrusionOk="0">
                  <a:moveTo>
                    <a:pt x="20" y="127"/>
                  </a:moveTo>
                  <a:cubicBezTo>
                    <a:pt x="16" y="125"/>
                    <a:pt x="20" y="121"/>
                    <a:pt x="18" y="118"/>
                  </a:cubicBezTo>
                  <a:cubicBezTo>
                    <a:pt x="17" y="118"/>
                    <a:pt x="20" y="118"/>
                    <a:pt x="20" y="118"/>
                  </a:cubicBezTo>
                  <a:cubicBezTo>
                    <a:pt x="16" y="115"/>
                    <a:pt x="18" y="111"/>
                    <a:pt x="21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3" y="107"/>
                    <a:pt x="20" y="106"/>
                    <a:pt x="21" y="105"/>
                  </a:cubicBezTo>
                  <a:cubicBezTo>
                    <a:pt x="21" y="105"/>
                    <a:pt x="21" y="106"/>
                    <a:pt x="22" y="106"/>
                  </a:cubicBezTo>
                  <a:cubicBezTo>
                    <a:pt x="21" y="105"/>
                    <a:pt x="21" y="104"/>
                    <a:pt x="20" y="104"/>
                  </a:cubicBezTo>
                  <a:cubicBezTo>
                    <a:pt x="21" y="104"/>
                    <a:pt x="22" y="104"/>
                    <a:pt x="23" y="104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17" y="102"/>
                    <a:pt x="22" y="100"/>
                    <a:pt x="20" y="99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19" y="97"/>
                    <a:pt x="19" y="94"/>
                    <a:pt x="19" y="91"/>
                  </a:cubicBezTo>
                  <a:cubicBezTo>
                    <a:pt x="19" y="91"/>
                    <a:pt x="20" y="91"/>
                    <a:pt x="21" y="91"/>
                  </a:cubicBezTo>
                  <a:cubicBezTo>
                    <a:pt x="19" y="91"/>
                    <a:pt x="19" y="90"/>
                    <a:pt x="19" y="89"/>
                  </a:cubicBezTo>
                  <a:cubicBezTo>
                    <a:pt x="21" y="89"/>
                    <a:pt x="17" y="88"/>
                    <a:pt x="18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7" y="86"/>
                    <a:pt x="20" y="86"/>
                    <a:pt x="18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7" y="85"/>
                    <a:pt x="21" y="85"/>
                    <a:pt x="19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8" y="83"/>
                    <a:pt x="20" y="83"/>
                    <a:pt x="19" y="83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19" y="82"/>
                    <a:pt x="21" y="81"/>
                    <a:pt x="19" y="81"/>
                  </a:cubicBezTo>
                  <a:cubicBezTo>
                    <a:pt x="20" y="81"/>
                    <a:pt x="19" y="82"/>
                    <a:pt x="22" y="82"/>
                  </a:cubicBezTo>
                  <a:cubicBezTo>
                    <a:pt x="20" y="78"/>
                    <a:pt x="21" y="75"/>
                    <a:pt x="22" y="71"/>
                  </a:cubicBezTo>
                  <a:cubicBezTo>
                    <a:pt x="22" y="71"/>
                    <a:pt x="23" y="71"/>
                    <a:pt x="23" y="71"/>
                  </a:cubicBezTo>
                  <a:cubicBezTo>
                    <a:pt x="23" y="71"/>
                    <a:pt x="23" y="70"/>
                    <a:pt x="22" y="69"/>
                  </a:cubicBezTo>
                  <a:cubicBezTo>
                    <a:pt x="22" y="69"/>
                    <a:pt x="23" y="69"/>
                    <a:pt x="24" y="69"/>
                  </a:cubicBezTo>
                  <a:cubicBezTo>
                    <a:pt x="24" y="69"/>
                    <a:pt x="22" y="68"/>
                    <a:pt x="23" y="67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7"/>
                    <a:pt x="23" y="66"/>
                    <a:pt x="23" y="66"/>
                  </a:cubicBezTo>
                  <a:cubicBezTo>
                    <a:pt x="23" y="66"/>
                    <a:pt x="24" y="66"/>
                    <a:pt x="24" y="66"/>
                  </a:cubicBezTo>
                  <a:cubicBezTo>
                    <a:pt x="23" y="65"/>
                    <a:pt x="25" y="65"/>
                    <a:pt x="24" y="64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7" y="64"/>
                    <a:pt x="23" y="64"/>
                    <a:pt x="24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3" y="62"/>
                    <a:pt x="24" y="61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59"/>
                    <a:pt x="25" y="58"/>
                    <a:pt x="24" y="57"/>
                  </a:cubicBezTo>
                  <a:cubicBezTo>
                    <a:pt x="25" y="57"/>
                    <a:pt x="27" y="58"/>
                    <a:pt x="27" y="57"/>
                  </a:cubicBezTo>
                  <a:cubicBezTo>
                    <a:pt x="25" y="56"/>
                    <a:pt x="26" y="55"/>
                    <a:pt x="24" y="55"/>
                  </a:cubicBezTo>
                  <a:cubicBezTo>
                    <a:pt x="24" y="54"/>
                    <a:pt x="26" y="53"/>
                    <a:pt x="25" y="52"/>
                  </a:cubicBezTo>
                  <a:cubicBezTo>
                    <a:pt x="26" y="53"/>
                    <a:pt x="28" y="53"/>
                    <a:pt x="28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0" y="54"/>
                    <a:pt x="29" y="54"/>
                    <a:pt x="30" y="54"/>
                  </a:cubicBezTo>
                  <a:cubicBezTo>
                    <a:pt x="30" y="53"/>
                    <a:pt x="29" y="52"/>
                    <a:pt x="30" y="52"/>
                  </a:cubicBezTo>
                  <a:cubicBezTo>
                    <a:pt x="29" y="51"/>
                    <a:pt x="26" y="50"/>
                    <a:pt x="26" y="49"/>
                  </a:cubicBezTo>
                  <a:cubicBezTo>
                    <a:pt x="27" y="49"/>
                    <a:pt x="29" y="49"/>
                    <a:pt x="29" y="50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6"/>
                    <a:pt x="27" y="47"/>
                    <a:pt x="27" y="47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4"/>
                    <a:pt x="28" y="45"/>
                  </a:cubicBezTo>
                  <a:cubicBezTo>
                    <a:pt x="29" y="45"/>
                    <a:pt x="28" y="45"/>
                    <a:pt x="29" y="45"/>
                  </a:cubicBezTo>
                  <a:cubicBezTo>
                    <a:pt x="29" y="45"/>
                    <a:pt x="28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8" y="42"/>
                    <a:pt x="27" y="42"/>
                  </a:cubicBezTo>
                  <a:cubicBezTo>
                    <a:pt x="27" y="43"/>
                    <a:pt x="28" y="43"/>
                    <a:pt x="28" y="43"/>
                  </a:cubicBezTo>
                  <a:cubicBezTo>
                    <a:pt x="27" y="42"/>
                    <a:pt x="27" y="41"/>
                    <a:pt x="27" y="41"/>
                  </a:cubicBezTo>
                  <a:cubicBezTo>
                    <a:pt x="27" y="41"/>
                    <a:pt x="28" y="41"/>
                    <a:pt x="28" y="41"/>
                  </a:cubicBezTo>
                  <a:cubicBezTo>
                    <a:pt x="27" y="40"/>
                    <a:pt x="27" y="39"/>
                    <a:pt x="26" y="38"/>
                  </a:cubicBezTo>
                  <a:cubicBezTo>
                    <a:pt x="25" y="37"/>
                    <a:pt x="28" y="39"/>
                    <a:pt x="27" y="39"/>
                  </a:cubicBezTo>
                  <a:cubicBezTo>
                    <a:pt x="29" y="38"/>
                    <a:pt x="27" y="35"/>
                    <a:pt x="29" y="35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8" y="34"/>
                    <a:pt x="30" y="35"/>
                    <a:pt x="29" y="34"/>
                  </a:cubicBezTo>
                  <a:cubicBezTo>
                    <a:pt x="30" y="35"/>
                    <a:pt x="29" y="34"/>
                    <a:pt x="29" y="33"/>
                  </a:cubicBezTo>
                  <a:cubicBezTo>
                    <a:pt x="29" y="33"/>
                    <a:pt x="30" y="33"/>
                    <a:pt x="30" y="34"/>
                  </a:cubicBezTo>
                  <a:cubicBezTo>
                    <a:pt x="29" y="33"/>
                    <a:pt x="29" y="30"/>
                    <a:pt x="31" y="29"/>
                  </a:cubicBezTo>
                  <a:cubicBezTo>
                    <a:pt x="31" y="29"/>
                    <a:pt x="30" y="28"/>
                    <a:pt x="30" y="27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2" y="27"/>
                    <a:pt x="33" y="28"/>
                  </a:cubicBezTo>
                  <a:cubicBezTo>
                    <a:pt x="32" y="26"/>
                    <a:pt x="32" y="31"/>
                    <a:pt x="32" y="29"/>
                  </a:cubicBezTo>
                  <a:cubicBezTo>
                    <a:pt x="33" y="30"/>
                    <a:pt x="31" y="27"/>
                    <a:pt x="32" y="28"/>
                  </a:cubicBezTo>
                  <a:cubicBezTo>
                    <a:pt x="32" y="28"/>
                    <a:pt x="31" y="26"/>
                    <a:pt x="33" y="26"/>
                  </a:cubicBezTo>
                  <a:cubicBezTo>
                    <a:pt x="33" y="26"/>
                    <a:pt x="34" y="28"/>
                    <a:pt x="34" y="27"/>
                  </a:cubicBezTo>
                  <a:cubicBezTo>
                    <a:pt x="35" y="26"/>
                    <a:pt x="34" y="27"/>
                    <a:pt x="34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4"/>
                    <a:pt x="34" y="25"/>
                    <a:pt x="33" y="24"/>
                  </a:cubicBezTo>
                  <a:cubicBezTo>
                    <a:pt x="34" y="25"/>
                    <a:pt x="33" y="22"/>
                    <a:pt x="35" y="24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5" y="23"/>
                    <a:pt x="35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3" y="21"/>
                    <a:pt x="36" y="22"/>
                    <a:pt x="35" y="21"/>
                  </a:cubicBezTo>
                  <a:cubicBezTo>
                    <a:pt x="36" y="21"/>
                    <a:pt x="37" y="19"/>
                    <a:pt x="38" y="20"/>
                  </a:cubicBezTo>
                  <a:cubicBezTo>
                    <a:pt x="38" y="19"/>
                    <a:pt x="38" y="18"/>
                    <a:pt x="39" y="1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0" y="19"/>
                    <a:pt x="40" y="18"/>
                    <a:pt x="40" y="17"/>
                  </a:cubicBezTo>
                  <a:cubicBezTo>
                    <a:pt x="40" y="18"/>
                    <a:pt x="41" y="18"/>
                    <a:pt x="42" y="18"/>
                  </a:cubicBezTo>
                  <a:cubicBezTo>
                    <a:pt x="42" y="17"/>
                    <a:pt x="41" y="16"/>
                    <a:pt x="41" y="15"/>
                  </a:cubicBezTo>
                  <a:cubicBezTo>
                    <a:pt x="43" y="17"/>
                    <a:pt x="41" y="13"/>
                    <a:pt x="43" y="14"/>
                  </a:cubicBezTo>
                  <a:cubicBezTo>
                    <a:pt x="43" y="15"/>
                    <a:pt x="43" y="16"/>
                    <a:pt x="44" y="16"/>
                  </a:cubicBezTo>
                  <a:cubicBezTo>
                    <a:pt x="46" y="18"/>
                    <a:pt x="44" y="14"/>
                    <a:pt x="46" y="14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5" y="13"/>
                    <a:pt x="45" y="11"/>
                    <a:pt x="46" y="13"/>
                  </a:cubicBezTo>
                  <a:cubicBezTo>
                    <a:pt x="46" y="12"/>
                    <a:pt x="47" y="12"/>
                    <a:pt x="46" y="11"/>
                  </a:cubicBezTo>
                  <a:cubicBezTo>
                    <a:pt x="48" y="11"/>
                    <a:pt x="50" y="7"/>
                    <a:pt x="52" y="11"/>
                  </a:cubicBezTo>
                  <a:cubicBezTo>
                    <a:pt x="52" y="10"/>
                    <a:pt x="53" y="11"/>
                    <a:pt x="52" y="10"/>
                  </a:cubicBezTo>
                  <a:cubicBezTo>
                    <a:pt x="52" y="9"/>
                    <a:pt x="52" y="11"/>
                    <a:pt x="52" y="10"/>
                  </a:cubicBezTo>
                  <a:cubicBezTo>
                    <a:pt x="52" y="10"/>
                    <a:pt x="52" y="9"/>
                    <a:pt x="52" y="9"/>
                  </a:cubicBezTo>
                  <a:cubicBezTo>
                    <a:pt x="52" y="9"/>
                    <a:pt x="53" y="9"/>
                    <a:pt x="53" y="11"/>
                  </a:cubicBezTo>
                  <a:cubicBezTo>
                    <a:pt x="55" y="12"/>
                    <a:pt x="53" y="7"/>
                    <a:pt x="55" y="7"/>
                  </a:cubicBezTo>
                  <a:cubicBezTo>
                    <a:pt x="55" y="8"/>
                    <a:pt x="55" y="9"/>
                    <a:pt x="56" y="8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8"/>
                    <a:pt x="57" y="10"/>
                  </a:cubicBezTo>
                  <a:cubicBezTo>
                    <a:pt x="58" y="9"/>
                    <a:pt x="58" y="9"/>
                    <a:pt x="59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9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10"/>
                    <a:pt x="60" y="9"/>
                    <a:pt x="61" y="9"/>
                  </a:cubicBezTo>
                  <a:cubicBezTo>
                    <a:pt x="61" y="8"/>
                    <a:pt x="60" y="8"/>
                    <a:pt x="59" y="8"/>
                  </a:cubicBezTo>
                  <a:cubicBezTo>
                    <a:pt x="60" y="7"/>
                    <a:pt x="60" y="7"/>
                    <a:pt x="60" y="6"/>
                  </a:cubicBezTo>
                  <a:cubicBezTo>
                    <a:pt x="60" y="8"/>
                    <a:pt x="61" y="7"/>
                    <a:pt x="62" y="7"/>
                  </a:cubicBezTo>
                  <a:cubicBezTo>
                    <a:pt x="62" y="8"/>
                    <a:pt x="62" y="6"/>
                    <a:pt x="62" y="6"/>
                  </a:cubicBezTo>
                  <a:cubicBezTo>
                    <a:pt x="62" y="7"/>
                    <a:pt x="63" y="6"/>
                    <a:pt x="63" y="7"/>
                  </a:cubicBezTo>
                  <a:cubicBezTo>
                    <a:pt x="63" y="8"/>
                    <a:pt x="62" y="7"/>
                    <a:pt x="62" y="7"/>
                  </a:cubicBezTo>
                  <a:cubicBezTo>
                    <a:pt x="63" y="8"/>
                    <a:pt x="63" y="9"/>
                    <a:pt x="63" y="8"/>
                  </a:cubicBezTo>
                  <a:cubicBezTo>
                    <a:pt x="64" y="7"/>
                    <a:pt x="63" y="5"/>
                    <a:pt x="64" y="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6"/>
                    <a:pt x="66" y="7"/>
                    <a:pt x="66" y="6"/>
                  </a:cubicBezTo>
                  <a:cubicBezTo>
                    <a:pt x="67" y="6"/>
                    <a:pt x="67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79" y="23"/>
                    <a:pt x="71" y="12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3" y="17"/>
                    <a:pt x="73" y="18"/>
                    <a:pt x="74" y="19"/>
                  </a:cubicBezTo>
                  <a:cubicBezTo>
                    <a:pt x="72" y="19"/>
                    <a:pt x="69" y="17"/>
                    <a:pt x="70" y="19"/>
                  </a:cubicBezTo>
                  <a:cubicBezTo>
                    <a:pt x="69" y="19"/>
                    <a:pt x="71" y="21"/>
                    <a:pt x="72" y="22"/>
                  </a:cubicBezTo>
                  <a:cubicBezTo>
                    <a:pt x="70" y="22"/>
                    <a:pt x="70" y="25"/>
                    <a:pt x="68" y="24"/>
                  </a:cubicBezTo>
                  <a:cubicBezTo>
                    <a:pt x="68" y="25"/>
                    <a:pt x="68" y="25"/>
                    <a:pt x="68" y="26"/>
                  </a:cubicBezTo>
                  <a:cubicBezTo>
                    <a:pt x="66" y="26"/>
                    <a:pt x="65" y="30"/>
                    <a:pt x="62" y="28"/>
                  </a:cubicBezTo>
                  <a:cubicBezTo>
                    <a:pt x="62" y="27"/>
                    <a:pt x="62" y="27"/>
                    <a:pt x="61" y="26"/>
                  </a:cubicBezTo>
                  <a:cubicBezTo>
                    <a:pt x="61" y="27"/>
                    <a:pt x="60" y="25"/>
                    <a:pt x="61" y="27"/>
                  </a:cubicBezTo>
                  <a:cubicBezTo>
                    <a:pt x="61" y="28"/>
                    <a:pt x="62" y="29"/>
                    <a:pt x="62" y="29"/>
                  </a:cubicBezTo>
                  <a:cubicBezTo>
                    <a:pt x="62" y="30"/>
                    <a:pt x="60" y="31"/>
                    <a:pt x="59" y="30"/>
                  </a:cubicBezTo>
                  <a:cubicBezTo>
                    <a:pt x="59" y="30"/>
                    <a:pt x="59" y="31"/>
                    <a:pt x="59" y="31"/>
                  </a:cubicBezTo>
                  <a:cubicBezTo>
                    <a:pt x="59" y="29"/>
                    <a:pt x="58" y="29"/>
                    <a:pt x="57" y="3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1"/>
                    <a:pt x="57" y="33"/>
                    <a:pt x="57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2"/>
                    <a:pt x="55" y="34"/>
                    <a:pt x="54" y="33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1"/>
                    <a:pt x="53" y="33"/>
                    <a:pt x="54" y="33"/>
                  </a:cubicBezTo>
                  <a:cubicBezTo>
                    <a:pt x="52" y="32"/>
                    <a:pt x="51" y="32"/>
                    <a:pt x="51" y="31"/>
                  </a:cubicBezTo>
                  <a:cubicBezTo>
                    <a:pt x="50" y="35"/>
                    <a:pt x="47" y="35"/>
                    <a:pt x="44" y="36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4"/>
                    <a:pt x="44" y="36"/>
                    <a:pt x="44" y="36"/>
                  </a:cubicBezTo>
                  <a:cubicBezTo>
                    <a:pt x="44" y="35"/>
                    <a:pt x="43" y="34"/>
                    <a:pt x="43" y="33"/>
                  </a:cubicBezTo>
                  <a:cubicBezTo>
                    <a:pt x="42" y="32"/>
                    <a:pt x="42" y="34"/>
                    <a:pt x="42" y="35"/>
                  </a:cubicBezTo>
                  <a:cubicBezTo>
                    <a:pt x="42" y="36"/>
                    <a:pt x="42" y="34"/>
                    <a:pt x="42" y="36"/>
                  </a:cubicBezTo>
                  <a:cubicBezTo>
                    <a:pt x="42" y="36"/>
                    <a:pt x="41" y="35"/>
                    <a:pt x="41" y="37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3"/>
                    <a:pt x="42" y="31"/>
                    <a:pt x="41" y="28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7"/>
                    <a:pt x="41" y="27"/>
                    <a:pt x="40" y="26"/>
                  </a:cubicBezTo>
                  <a:cubicBezTo>
                    <a:pt x="40" y="27"/>
                    <a:pt x="39" y="30"/>
                    <a:pt x="40" y="30"/>
                  </a:cubicBezTo>
                  <a:cubicBezTo>
                    <a:pt x="39" y="31"/>
                    <a:pt x="40" y="35"/>
                    <a:pt x="39" y="34"/>
                  </a:cubicBezTo>
                  <a:cubicBezTo>
                    <a:pt x="38" y="33"/>
                    <a:pt x="40" y="34"/>
                    <a:pt x="39" y="33"/>
                  </a:cubicBezTo>
                  <a:cubicBezTo>
                    <a:pt x="39" y="31"/>
                    <a:pt x="38" y="34"/>
                    <a:pt x="38" y="33"/>
                  </a:cubicBezTo>
                  <a:cubicBezTo>
                    <a:pt x="38" y="34"/>
                    <a:pt x="38" y="36"/>
                    <a:pt x="38" y="36"/>
                  </a:cubicBezTo>
                  <a:cubicBezTo>
                    <a:pt x="37" y="35"/>
                    <a:pt x="38" y="34"/>
                    <a:pt x="37" y="34"/>
                  </a:cubicBezTo>
                  <a:cubicBezTo>
                    <a:pt x="37" y="35"/>
                    <a:pt x="36" y="36"/>
                    <a:pt x="37" y="37"/>
                  </a:cubicBezTo>
                  <a:cubicBezTo>
                    <a:pt x="37" y="39"/>
                    <a:pt x="36" y="36"/>
                    <a:pt x="35" y="38"/>
                  </a:cubicBezTo>
                  <a:cubicBezTo>
                    <a:pt x="35" y="36"/>
                    <a:pt x="36" y="34"/>
                    <a:pt x="35" y="33"/>
                  </a:cubicBezTo>
                  <a:cubicBezTo>
                    <a:pt x="35" y="35"/>
                    <a:pt x="34" y="35"/>
                    <a:pt x="35" y="38"/>
                  </a:cubicBezTo>
                  <a:cubicBezTo>
                    <a:pt x="34" y="37"/>
                    <a:pt x="34" y="36"/>
                    <a:pt x="35" y="35"/>
                  </a:cubicBezTo>
                  <a:cubicBezTo>
                    <a:pt x="34" y="34"/>
                    <a:pt x="33" y="38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2" y="35"/>
                    <a:pt x="32" y="35"/>
                  </a:cubicBezTo>
                  <a:cubicBezTo>
                    <a:pt x="32" y="35"/>
                    <a:pt x="31" y="37"/>
                    <a:pt x="31" y="34"/>
                  </a:cubicBezTo>
                  <a:cubicBezTo>
                    <a:pt x="31" y="35"/>
                    <a:pt x="30" y="34"/>
                    <a:pt x="30" y="36"/>
                  </a:cubicBezTo>
                  <a:cubicBezTo>
                    <a:pt x="31" y="37"/>
                    <a:pt x="31" y="35"/>
                    <a:pt x="31" y="37"/>
                  </a:cubicBezTo>
                  <a:cubicBezTo>
                    <a:pt x="31" y="35"/>
                    <a:pt x="30" y="37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8"/>
                  </a:cubicBezTo>
                  <a:cubicBezTo>
                    <a:pt x="29" y="38"/>
                    <a:pt x="29" y="37"/>
                    <a:pt x="29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9"/>
                    <a:pt x="28" y="36"/>
                    <a:pt x="27" y="36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4"/>
                    <a:pt x="27" y="34"/>
                  </a:cubicBezTo>
                  <a:cubicBezTo>
                    <a:pt x="27" y="35"/>
                    <a:pt x="26" y="37"/>
                    <a:pt x="26" y="38"/>
                  </a:cubicBezTo>
                  <a:cubicBezTo>
                    <a:pt x="26" y="39"/>
                    <a:pt x="26" y="37"/>
                    <a:pt x="25" y="38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4"/>
                    <a:pt x="25" y="34"/>
                  </a:cubicBezTo>
                  <a:cubicBezTo>
                    <a:pt x="25" y="35"/>
                    <a:pt x="24" y="36"/>
                    <a:pt x="25" y="37"/>
                  </a:cubicBezTo>
                  <a:cubicBezTo>
                    <a:pt x="24" y="37"/>
                    <a:pt x="24" y="36"/>
                    <a:pt x="24" y="35"/>
                  </a:cubicBezTo>
                  <a:cubicBezTo>
                    <a:pt x="23" y="36"/>
                    <a:pt x="24" y="37"/>
                    <a:pt x="23" y="37"/>
                  </a:cubicBezTo>
                  <a:cubicBezTo>
                    <a:pt x="23" y="37"/>
                    <a:pt x="22" y="35"/>
                    <a:pt x="22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0"/>
                    <a:pt x="23" y="30"/>
                    <a:pt x="23" y="29"/>
                  </a:cubicBezTo>
                  <a:cubicBezTo>
                    <a:pt x="23" y="28"/>
                    <a:pt x="22" y="29"/>
                    <a:pt x="22" y="29"/>
                  </a:cubicBezTo>
                  <a:cubicBezTo>
                    <a:pt x="23" y="32"/>
                    <a:pt x="20" y="33"/>
                    <a:pt x="20" y="36"/>
                  </a:cubicBezTo>
                  <a:cubicBezTo>
                    <a:pt x="19" y="36"/>
                    <a:pt x="21" y="29"/>
                    <a:pt x="18" y="33"/>
                  </a:cubicBezTo>
                  <a:cubicBezTo>
                    <a:pt x="19" y="34"/>
                    <a:pt x="17" y="36"/>
                    <a:pt x="18" y="35"/>
                  </a:cubicBezTo>
                  <a:cubicBezTo>
                    <a:pt x="18" y="35"/>
                    <a:pt x="17" y="37"/>
                    <a:pt x="17" y="36"/>
                  </a:cubicBezTo>
                  <a:cubicBezTo>
                    <a:pt x="17" y="35"/>
                    <a:pt x="16" y="33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2"/>
                    <a:pt x="19" y="30"/>
                    <a:pt x="18" y="30"/>
                  </a:cubicBezTo>
                  <a:cubicBezTo>
                    <a:pt x="18" y="30"/>
                    <a:pt x="17" y="30"/>
                    <a:pt x="17" y="31"/>
                  </a:cubicBezTo>
                  <a:cubicBezTo>
                    <a:pt x="16" y="33"/>
                    <a:pt x="18" y="31"/>
                    <a:pt x="17" y="33"/>
                  </a:cubicBezTo>
                  <a:cubicBezTo>
                    <a:pt x="16" y="33"/>
                    <a:pt x="16" y="31"/>
                    <a:pt x="15" y="33"/>
                  </a:cubicBezTo>
                  <a:cubicBezTo>
                    <a:pt x="16" y="33"/>
                    <a:pt x="16" y="35"/>
                    <a:pt x="15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4"/>
                    <a:pt x="14" y="37"/>
                    <a:pt x="13" y="36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2"/>
                    <a:pt x="14" y="35"/>
                    <a:pt x="15" y="33"/>
                  </a:cubicBezTo>
                  <a:cubicBezTo>
                    <a:pt x="14" y="32"/>
                    <a:pt x="13" y="33"/>
                    <a:pt x="13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4" y="28"/>
                    <a:pt x="12" y="30"/>
                  </a:cubicBezTo>
                  <a:cubicBezTo>
                    <a:pt x="12" y="31"/>
                    <a:pt x="12" y="31"/>
                    <a:pt x="12" y="32"/>
                  </a:cubicBezTo>
                  <a:cubicBezTo>
                    <a:pt x="10" y="32"/>
                    <a:pt x="9" y="33"/>
                    <a:pt x="9" y="32"/>
                  </a:cubicBezTo>
                  <a:cubicBezTo>
                    <a:pt x="10" y="31"/>
                    <a:pt x="7" y="31"/>
                    <a:pt x="9" y="30"/>
                  </a:cubicBezTo>
                  <a:cubicBezTo>
                    <a:pt x="9" y="31"/>
                    <a:pt x="11" y="32"/>
                    <a:pt x="12" y="30"/>
                  </a:cubicBezTo>
                  <a:cubicBezTo>
                    <a:pt x="12" y="28"/>
                    <a:pt x="13" y="31"/>
                    <a:pt x="14" y="29"/>
                  </a:cubicBezTo>
                  <a:cubicBezTo>
                    <a:pt x="13" y="28"/>
                    <a:pt x="14" y="26"/>
                    <a:pt x="14" y="25"/>
                  </a:cubicBezTo>
                  <a:cubicBezTo>
                    <a:pt x="14" y="24"/>
                    <a:pt x="14" y="25"/>
                    <a:pt x="13" y="25"/>
                  </a:cubicBezTo>
                  <a:cubicBezTo>
                    <a:pt x="13" y="27"/>
                    <a:pt x="13" y="27"/>
                    <a:pt x="12" y="28"/>
                  </a:cubicBezTo>
                  <a:cubicBezTo>
                    <a:pt x="12" y="27"/>
                    <a:pt x="10" y="28"/>
                    <a:pt x="9" y="29"/>
                  </a:cubicBezTo>
                  <a:cubicBezTo>
                    <a:pt x="9" y="28"/>
                    <a:pt x="10" y="26"/>
                    <a:pt x="10" y="27"/>
                  </a:cubicBezTo>
                  <a:cubicBezTo>
                    <a:pt x="9" y="26"/>
                    <a:pt x="8" y="25"/>
                    <a:pt x="7" y="24"/>
                  </a:cubicBezTo>
                  <a:cubicBezTo>
                    <a:pt x="6" y="27"/>
                    <a:pt x="5" y="24"/>
                    <a:pt x="5" y="26"/>
                  </a:cubicBezTo>
                  <a:cubicBezTo>
                    <a:pt x="5" y="27"/>
                    <a:pt x="5" y="29"/>
                    <a:pt x="4" y="29"/>
                  </a:cubicBezTo>
                  <a:cubicBezTo>
                    <a:pt x="3" y="29"/>
                    <a:pt x="4" y="28"/>
                    <a:pt x="4" y="28"/>
                  </a:cubicBezTo>
                  <a:cubicBezTo>
                    <a:pt x="3" y="29"/>
                    <a:pt x="5" y="26"/>
                    <a:pt x="3" y="27"/>
                  </a:cubicBezTo>
                  <a:cubicBezTo>
                    <a:pt x="5" y="27"/>
                    <a:pt x="5" y="25"/>
                    <a:pt x="6" y="23"/>
                  </a:cubicBezTo>
                  <a:cubicBezTo>
                    <a:pt x="5" y="24"/>
                    <a:pt x="7" y="22"/>
                    <a:pt x="7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3" y="19"/>
                    <a:pt x="1" y="18"/>
                    <a:pt x="0" y="17"/>
                  </a:cubicBezTo>
                  <a:cubicBezTo>
                    <a:pt x="1" y="16"/>
                    <a:pt x="3" y="16"/>
                    <a:pt x="3" y="15"/>
                  </a:cubicBezTo>
                  <a:cubicBezTo>
                    <a:pt x="3" y="14"/>
                    <a:pt x="1" y="16"/>
                    <a:pt x="1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3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5" y="11"/>
                    <a:pt x="3" y="11"/>
                    <a:pt x="3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5" y="7"/>
                    <a:pt x="4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8"/>
                    <a:pt x="4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5" y="9"/>
                    <a:pt x="6" y="10"/>
                  </a:cubicBezTo>
                  <a:cubicBezTo>
                    <a:pt x="6" y="9"/>
                    <a:pt x="7" y="9"/>
                    <a:pt x="6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7" y="10"/>
                    <a:pt x="8" y="11"/>
                    <a:pt x="8" y="11"/>
                  </a:cubicBezTo>
                  <a:cubicBezTo>
                    <a:pt x="6" y="12"/>
                    <a:pt x="9" y="12"/>
                    <a:pt x="8" y="13"/>
                  </a:cubicBezTo>
                  <a:cubicBezTo>
                    <a:pt x="7" y="13"/>
                    <a:pt x="5" y="13"/>
                    <a:pt x="5" y="12"/>
                  </a:cubicBezTo>
                  <a:cubicBezTo>
                    <a:pt x="4" y="13"/>
                    <a:pt x="5" y="13"/>
                    <a:pt x="4" y="14"/>
                  </a:cubicBezTo>
                  <a:cubicBezTo>
                    <a:pt x="5" y="14"/>
                    <a:pt x="7" y="13"/>
                    <a:pt x="8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9" y="13"/>
                    <a:pt x="9" y="14"/>
                  </a:cubicBezTo>
                  <a:cubicBezTo>
                    <a:pt x="9" y="15"/>
                    <a:pt x="10" y="16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2" y="16"/>
                    <a:pt x="11" y="18"/>
                    <a:pt x="13" y="17"/>
                  </a:cubicBezTo>
                  <a:cubicBezTo>
                    <a:pt x="13" y="18"/>
                    <a:pt x="15" y="17"/>
                    <a:pt x="15" y="19"/>
                  </a:cubicBezTo>
                  <a:cubicBezTo>
                    <a:pt x="17" y="19"/>
                    <a:pt x="19" y="19"/>
                    <a:pt x="21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0"/>
                    <a:pt x="20" y="22"/>
                    <a:pt x="21" y="22"/>
                  </a:cubicBezTo>
                  <a:cubicBezTo>
                    <a:pt x="21" y="21"/>
                    <a:pt x="22" y="21"/>
                    <a:pt x="22" y="20"/>
                  </a:cubicBezTo>
                  <a:cubicBezTo>
                    <a:pt x="23" y="21"/>
                    <a:pt x="24" y="20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18"/>
                    <a:pt x="27" y="20"/>
                    <a:pt x="28" y="20"/>
                  </a:cubicBezTo>
                  <a:cubicBezTo>
                    <a:pt x="28" y="21"/>
                    <a:pt x="29" y="22"/>
                    <a:pt x="29" y="22"/>
                  </a:cubicBezTo>
                  <a:cubicBezTo>
                    <a:pt x="30" y="20"/>
                    <a:pt x="30" y="20"/>
                    <a:pt x="31" y="19"/>
                  </a:cubicBezTo>
                  <a:cubicBezTo>
                    <a:pt x="32" y="19"/>
                    <a:pt x="33" y="19"/>
                    <a:pt x="33" y="20"/>
                  </a:cubicBezTo>
                  <a:cubicBezTo>
                    <a:pt x="36" y="18"/>
                    <a:pt x="38" y="19"/>
                    <a:pt x="41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3" y="15"/>
                    <a:pt x="46" y="18"/>
                    <a:pt x="48" y="16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9"/>
                    <a:pt x="50" y="17"/>
                    <a:pt x="49" y="15"/>
                  </a:cubicBezTo>
                  <a:cubicBezTo>
                    <a:pt x="50" y="16"/>
                    <a:pt x="50" y="14"/>
                    <a:pt x="51" y="16"/>
                  </a:cubicBezTo>
                  <a:cubicBezTo>
                    <a:pt x="52" y="16"/>
                    <a:pt x="52" y="14"/>
                    <a:pt x="52" y="14"/>
                  </a:cubicBezTo>
                  <a:cubicBezTo>
                    <a:pt x="53" y="14"/>
                    <a:pt x="54" y="14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4"/>
                    <a:pt x="55" y="15"/>
                    <a:pt x="55" y="15"/>
                  </a:cubicBezTo>
                  <a:cubicBezTo>
                    <a:pt x="55" y="14"/>
                    <a:pt x="57" y="15"/>
                    <a:pt x="55" y="12"/>
                  </a:cubicBezTo>
                  <a:cubicBezTo>
                    <a:pt x="56" y="13"/>
                    <a:pt x="56" y="10"/>
                    <a:pt x="58" y="12"/>
                  </a:cubicBezTo>
                  <a:cubicBezTo>
                    <a:pt x="57" y="11"/>
                    <a:pt x="57" y="11"/>
                    <a:pt x="57" y="10"/>
                  </a:cubicBezTo>
                  <a:cubicBezTo>
                    <a:pt x="57" y="11"/>
                    <a:pt x="58" y="10"/>
                    <a:pt x="58" y="11"/>
                  </a:cubicBezTo>
                  <a:cubicBezTo>
                    <a:pt x="59" y="11"/>
                    <a:pt x="58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3" y="17"/>
                    <a:pt x="56" y="0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3"/>
                    <a:pt x="64" y="23"/>
                    <a:pt x="63" y="23"/>
                  </a:cubicBezTo>
                  <a:cubicBezTo>
                    <a:pt x="61" y="24"/>
                    <a:pt x="59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7"/>
                    <a:pt x="54" y="24"/>
                    <a:pt x="55" y="27"/>
                  </a:cubicBezTo>
                  <a:cubicBezTo>
                    <a:pt x="55" y="26"/>
                    <a:pt x="55" y="27"/>
                    <a:pt x="54" y="26"/>
                  </a:cubicBezTo>
                  <a:cubicBezTo>
                    <a:pt x="55" y="27"/>
                    <a:pt x="52" y="26"/>
                    <a:pt x="52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7"/>
                    <a:pt x="51" y="29"/>
                    <a:pt x="50" y="29"/>
                  </a:cubicBezTo>
                  <a:cubicBezTo>
                    <a:pt x="50" y="29"/>
                    <a:pt x="50" y="28"/>
                    <a:pt x="49" y="28"/>
                  </a:cubicBezTo>
                  <a:cubicBezTo>
                    <a:pt x="48" y="27"/>
                    <a:pt x="50" y="30"/>
                    <a:pt x="48" y="28"/>
                  </a:cubicBezTo>
                  <a:cubicBezTo>
                    <a:pt x="48" y="29"/>
                    <a:pt x="49" y="30"/>
                    <a:pt x="49" y="29"/>
                  </a:cubicBezTo>
                  <a:cubicBezTo>
                    <a:pt x="47" y="30"/>
                    <a:pt x="47" y="34"/>
                    <a:pt x="46" y="36"/>
                  </a:cubicBezTo>
                  <a:cubicBezTo>
                    <a:pt x="43" y="37"/>
                    <a:pt x="42" y="34"/>
                    <a:pt x="43" y="36"/>
                  </a:cubicBezTo>
                  <a:cubicBezTo>
                    <a:pt x="42" y="36"/>
                    <a:pt x="44" y="37"/>
                    <a:pt x="43" y="36"/>
                  </a:cubicBezTo>
                  <a:cubicBezTo>
                    <a:pt x="43" y="37"/>
                    <a:pt x="40" y="36"/>
                    <a:pt x="41" y="37"/>
                  </a:cubicBezTo>
                  <a:cubicBezTo>
                    <a:pt x="42" y="37"/>
                    <a:pt x="42" y="37"/>
                    <a:pt x="43" y="38"/>
                  </a:cubicBezTo>
                  <a:cubicBezTo>
                    <a:pt x="41" y="39"/>
                    <a:pt x="39" y="38"/>
                    <a:pt x="40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1" y="41"/>
                    <a:pt x="39" y="42"/>
                    <a:pt x="42" y="44"/>
                  </a:cubicBezTo>
                  <a:cubicBezTo>
                    <a:pt x="40" y="50"/>
                    <a:pt x="40" y="56"/>
                    <a:pt x="38" y="62"/>
                  </a:cubicBezTo>
                  <a:cubicBezTo>
                    <a:pt x="36" y="68"/>
                    <a:pt x="36" y="74"/>
                    <a:pt x="34" y="80"/>
                  </a:cubicBezTo>
                  <a:cubicBezTo>
                    <a:pt x="31" y="81"/>
                    <a:pt x="31" y="82"/>
                    <a:pt x="32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3" y="84"/>
                    <a:pt x="31" y="84"/>
                    <a:pt x="33" y="85"/>
                  </a:cubicBezTo>
                  <a:cubicBezTo>
                    <a:pt x="32" y="87"/>
                    <a:pt x="32" y="89"/>
                    <a:pt x="32" y="92"/>
                  </a:cubicBezTo>
                  <a:cubicBezTo>
                    <a:pt x="32" y="91"/>
                    <a:pt x="30" y="91"/>
                    <a:pt x="31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2" y="93"/>
                    <a:pt x="33" y="93"/>
                  </a:cubicBezTo>
                  <a:cubicBezTo>
                    <a:pt x="34" y="99"/>
                    <a:pt x="30" y="105"/>
                    <a:pt x="30" y="111"/>
                  </a:cubicBezTo>
                  <a:cubicBezTo>
                    <a:pt x="29" y="112"/>
                    <a:pt x="30" y="115"/>
                    <a:pt x="30" y="116"/>
                  </a:cubicBezTo>
                  <a:cubicBezTo>
                    <a:pt x="27" y="121"/>
                    <a:pt x="25" y="125"/>
                    <a:pt x="27" y="130"/>
                  </a:cubicBezTo>
                  <a:cubicBezTo>
                    <a:pt x="27" y="130"/>
                    <a:pt x="21" y="129"/>
                    <a:pt x="20" y="127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4"/>
            <p:cNvSpPr/>
            <p:nvPr/>
          </p:nvSpPr>
          <p:spPr>
            <a:xfrm>
              <a:off x="9253538" y="2632076"/>
              <a:ext cx="11112" cy="0"/>
            </a:xfrm>
            <a:custGeom>
              <a:avLst/>
              <a:gdLst/>
              <a:ahLst/>
              <a:cxnLst/>
              <a:rect l="l" t="t" r="r" b="b"/>
              <a:pathLst>
                <a:path w="3" h="120000" extrusionOk="0">
                  <a:moveTo>
                    <a:pt x="3" y="0"/>
                  </a:moveTo>
                  <a:cubicBezTo>
                    <a:pt x="2" y="0"/>
                    <a:pt x="2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4"/>
            <p:cNvSpPr/>
            <p:nvPr/>
          </p:nvSpPr>
          <p:spPr>
            <a:xfrm>
              <a:off x="9245600" y="2698751"/>
              <a:ext cx="4762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4"/>
            <p:cNvSpPr/>
            <p:nvPr/>
          </p:nvSpPr>
          <p:spPr>
            <a:xfrm>
              <a:off x="9258300" y="2709863"/>
              <a:ext cx="6350" cy="4763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0"/>
                  </a:moveTo>
                  <a:cubicBezTo>
                    <a:pt x="2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4"/>
            <p:cNvSpPr/>
            <p:nvPr/>
          </p:nvSpPr>
          <p:spPr>
            <a:xfrm>
              <a:off x="9272588" y="273367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1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4"/>
            <p:cNvSpPr/>
            <p:nvPr/>
          </p:nvSpPr>
          <p:spPr>
            <a:xfrm>
              <a:off x="9275763" y="2725738"/>
              <a:ext cx="7937" cy="3175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2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4"/>
            <p:cNvSpPr/>
            <p:nvPr/>
          </p:nvSpPr>
          <p:spPr>
            <a:xfrm>
              <a:off x="9310688" y="2740026"/>
              <a:ext cx="6350" cy="7938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1"/>
                  </a:moveTo>
                  <a:cubicBezTo>
                    <a:pt x="1" y="1"/>
                    <a:pt x="2" y="0"/>
                    <a:pt x="2" y="1"/>
                  </a:cubicBezTo>
                  <a:cubicBezTo>
                    <a:pt x="1" y="0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54"/>
            <p:cNvSpPr/>
            <p:nvPr/>
          </p:nvSpPr>
          <p:spPr>
            <a:xfrm>
              <a:off x="9329738" y="2740026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54"/>
            <p:cNvSpPr/>
            <p:nvPr/>
          </p:nvSpPr>
          <p:spPr>
            <a:xfrm>
              <a:off x="9401175" y="265430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4"/>
            <p:cNvSpPr/>
            <p:nvPr/>
          </p:nvSpPr>
          <p:spPr>
            <a:xfrm>
              <a:off x="9324975" y="2752726"/>
              <a:ext cx="7937" cy="3175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1"/>
                  </a:moveTo>
                  <a:cubicBezTo>
                    <a:pt x="2" y="1"/>
                    <a:pt x="0" y="1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4"/>
            <p:cNvSpPr/>
            <p:nvPr/>
          </p:nvSpPr>
          <p:spPr>
            <a:xfrm>
              <a:off x="9324975" y="2816226"/>
              <a:ext cx="7937" cy="3175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lnTo>
                    <a:pt x="0" y="0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4"/>
            <p:cNvSpPr/>
            <p:nvPr/>
          </p:nvSpPr>
          <p:spPr>
            <a:xfrm>
              <a:off x="8912225" y="2943226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2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4"/>
            <p:cNvSpPr/>
            <p:nvPr/>
          </p:nvSpPr>
          <p:spPr>
            <a:xfrm>
              <a:off x="8569325" y="2898776"/>
              <a:ext cx="338137" cy="146050"/>
            </a:xfrm>
            <a:custGeom>
              <a:avLst/>
              <a:gdLst/>
              <a:ahLst/>
              <a:cxnLst/>
              <a:rect l="l" t="t" r="r" b="b"/>
              <a:pathLst>
                <a:path w="90" h="39" extrusionOk="0">
                  <a:moveTo>
                    <a:pt x="0" y="28"/>
                  </a:moveTo>
                  <a:cubicBezTo>
                    <a:pt x="1" y="24"/>
                    <a:pt x="3" y="28"/>
                    <a:pt x="4" y="25"/>
                  </a:cubicBezTo>
                  <a:cubicBezTo>
                    <a:pt x="4" y="25"/>
                    <a:pt x="4" y="27"/>
                    <a:pt x="4" y="27"/>
                  </a:cubicBezTo>
                  <a:cubicBezTo>
                    <a:pt x="5" y="23"/>
                    <a:pt x="7" y="25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26"/>
                    <a:pt x="9" y="27"/>
                  </a:cubicBezTo>
                  <a:cubicBezTo>
                    <a:pt x="9" y="27"/>
                    <a:pt x="9" y="27"/>
                    <a:pt x="10" y="28"/>
                  </a:cubicBezTo>
                  <a:cubicBezTo>
                    <a:pt x="9" y="26"/>
                    <a:pt x="10" y="27"/>
                    <a:pt x="10" y="26"/>
                  </a:cubicBezTo>
                  <a:cubicBezTo>
                    <a:pt x="10" y="27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3"/>
                    <a:pt x="12" y="27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3"/>
                    <a:pt x="14" y="24"/>
                    <a:pt x="15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3"/>
                    <a:pt x="15" y="23"/>
                    <a:pt x="16" y="22"/>
                  </a:cubicBezTo>
                  <a:cubicBezTo>
                    <a:pt x="16" y="24"/>
                    <a:pt x="16" y="21"/>
                    <a:pt x="16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0"/>
                    <a:pt x="17" y="23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0"/>
                    <a:pt x="18" y="23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1"/>
                    <a:pt x="19" y="23"/>
                    <a:pt x="19" y="21"/>
                  </a:cubicBezTo>
                  <a:cubicBezTo>
                    <a:pt x="19" y="22"/>
                    <a:pt x="19" y="21"/>
                    <a:pt x="19" y="24"/>
                  </a:cubicBezTo>
                  <a:cubicBezTo>
                    <a:pt x="20" y="21"/>
                    <a:pt x="22" y="22"/>
                    <a:pt x="23" y="21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2"/>
                  </a:cubicBezTo>
                  <a:cubicBezTo>
                    <a:pt x="24" y="22"/>
                    <a:pt x="24" y="23"/>
                    <a:pt x="25" y="23"/>
                  </a:cubicBezTo>
                  <a:cubicBezTo>
                    <a:pt x="25" y="23"/>
                    <a:pt x="25" y="21"/>
                    <a:pt x="25" y="21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2"/>
                    <a:pt x="26" y="22"/>
                    <a:pt x="26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1"/>
                    <a:pt x="26" y="23"/>
                    <a:pt x="27" y="2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4"/>
                    <a:pt x="26" y="20"/>
                    <a:pt x="27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0"/>
                    <a:pt x="28" y="21"/>
                    <a:pt x="28" y="20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29" y="21"/>
                    <a:pt x="29" y="20"/>
                  </a:cubicBezTo>
                  <a:cubicBezTo>
                    <a:pt x="29" y="20"/>
                    <a:pt x="30" y="23"/>
                    <a:pt x="30" y="22"/>
                  </a:cubicBezTo>
                  <a:cubicBezTo>
                    <a:pt x="30" y="20"/>
                    <a:pt x="30" y="21"/>
                    <a:pt x="30" y="19"/>
                  </a:cubicBezTo>
                  <a:cubicBezTo>
                    <a:pt x="30" y="19"/>
                    <a:pt x="31" y="20"/>
                    <a:pt x="31" y="19"/>
                  </a:cubicBezTo>
                  <a:cubicBezTo>
                    <a:pt x="31" y="20"/>
                    <a:pt x="32" y="22"/>
                    <a:pt x="31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3"/>
                    <a:pt x="32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2" y="22"/>
                    <a:pt x="32" y="19"/>
                    <a:pt x="33" y="19"/>
                  </a:cubicBezTo>
                  <a:cubicBezTo>
                    <a:pt x="33" y="20"/>
                    <a:pt x="33" y="22"/>
                    <a:pt x="33" y="2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7"/>
                    <a:pt x="33" y="19"/>
                    <a:pt x="34" y="19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8"/>
                    <a:pt x="34" y="17"/>
                    <a:pt x="34" y="19"/>
                  </a:cubicBezTo>
                  <a:cubicBezTo>
                    <a:pt x="35" y="20"/>
                    <a:pt x="34" y="19"/>
                    <a:pt x="35" y="20"/>
                  </a:cubicBezTo>
                  <a:cubicBezTo>
                    <a:pt x="35" y="20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20"/>
                    <a:pt x="35" y="18"/>
                    <a:pt x="35" y="17"/>
                  </a:cubicBezTo>
                  <a:cubicBezTo>
                    <a:pt x="35" y="17"/>
                    <a:pt x="35" y="19"/>
                    <a:pt x="35" y="18"/>
                  </a:cubicBezTo>
                  <a:cubicBezTo>
                    <a:pt x="35" y="17"/>
                    <a:pt x="35" y="16"/>
                    <a:pt x="35" y="16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6"/>
                    <a:pt x="36" y="15"/>
                    <a:pt x="36" y="15"/>
                  </a:cubicBezTo>
                  <a:cubicBezTo>
                    <a:pt x="36" y="14"/>
                    <a:pt x="36" y="17"/>
                    <a:pt x="36" y="16"/>
                  </a:cubicBezTo>
                  <a:cubicBezTo>
                    <a:pt x="37" y="17"/>
                    <a:pt x="37" y="14"/>
                    <a:pt x="38" y="16"/>
                  </a:cubicBezTo>
                  <a:cubicBezTo>
                    <a:pt x="38" y="16"/>
                    <a:pt x="37" y="14"/>
                    <a:pt x="38" y="15"/>
                  </a:cubicBezTo>
                  <a:cubicBezTo>
                    <a:pt x="38" y="15"/>
                    <a:pt x="38" y="16"/>
                    <a:pt x="38" y="16"/>
                  </a:cubicBezTo>
                  <a:cubicBezTo>
                    <a:pt x="38" y="17"/>
                    <a:pt x="38" y="15"/>
                    <a:pt x="38" y="15"/>
                  </a:cubicBezTo>
                  <a:cubicBezTo>
                    <a:pt x="38" y="14"/>
                    <a:pt x="38" y="16"/>
                    <a:pt x="38" y="16"/>
                  </a:cubicBezTo>
                  <a:cubicBezTo>
                    <a:pt x="38" y="15"/>
                    <a:pt x="39" y="13"/>
                    <a:pt x="40" y="15"/>
                  </a:cubicBezTo>
                  <a:cubicBezTo>
                    <a:pt x="40" y="14"/>
                    <a:pt x="40" y="12"/>
                    <a:pt x="40" y="12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5"/>
                    <a:pt x="41" y="14"/>
                    <a:pt x="41" y="15"/>
                  </a:cubicBezTo>
                  <a:cubicBezTo>
                    <a:pt x="41" y="13"/>
                    <a:pt x="40" y="16"/>
                    <a:pt x="40" y="15"/>
                  </a:cubicBezTo>
                  <a:cubicBezTo>
                    <a:pt x="40" y="16"/>
                    <a:pt x="40" y="13"/>
                    <a:pt x="41" y="15"/>
                  </a:cubicBezTo>
                  <a:cubicBezTo>
                    <a:pt x="41" y="15"/>
                    <a:pt x="41" y="13"/>
                    <a:pt x="41" y="14"/>
                  </a:cubicBezTo>
                  <a:cubicBezTo>
                    <a:pt x="41" y="14"/>
                    <a:pt x="41" y="16"/>
                    <a:pt x="42" y="16"/>
                  </a:cubicBezTo>
                  <a:cubicBezTo>
                    <a:pt x="42" y="16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2" y="14"/>
                    <a:pt x="42" y="13"/>
                  </a:cubicBezTo>
                  <a:cubicBezTo>
                    <a:pt x="42" y="14"/>
                    <a:pt x="42" y="12"/>
                    <a:pt x="43" y="14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2"/>
                    <a:pt x="43" y="14"/>
                    <a:pt x="43" y="12"/>
                  </a:cubicBezTo>
                  <a:cubicBezTo>
                    <a:pt x="44" y="13"/>
                    <a:pt x="44" y="12"/>
                    <a:pt x="44" y="14"/>
                  </a:cubicBezTo>
                  <a:cubicBezTo>
                    <a:pt x="44" y="13"/>
                    <a:pt x="45" y="12"/>
                    <a:pt x="45" y="13"/>
                  </a:cubicBezTo>
                  <a:cubicBezTo>
                    <a:pt x="45" y="13"/>
                    <a:pt x="45" y="13"/>
                    <a:pt x="45" y="14"/>
                  </a:cubicBezTo>
                  <a:cubicBezTo>
                    <a:pt x="45" y="14"/>
                    <a:pt x="45" y="14"/>
                    <a:pt x="45" y="13"/>
                  </a:cubicBezTo>
                  <a:cubicBezTo>
                    <a:pt x="45" y="14"/>
                    <a:pt x="46" y="15"/>
                    <a:pt x="46" y="16"/>
                  </a:cubicBezTo>
                  <a:cubicBezTo>
                    <a:pt x="46" y="15"/>
                    <a:pt x="46" y="13"/>
                    <a:pt x="46" y="12"/>
                  </a:cubicBezTo>
                  <a:cubicBezTo>
                    <a:pt x="47" y="15"/>
                    <a:pt x="46" y="11"/>
                    <a:pt x="47" y="13"/>
                  </a:cubicBezTo>
                  <a:cubicBezTo>
                    <a:pt x="47" y="13"/>
                    <a:pt x="47" y="14"/>
                    <a:pt x="47" y="15"/>
                  </a:cubicBezTo>
                  <a:cubicBezTo>
                    <a:pt x="48" y="17"/>
                    <a:pt x="47" y="13"/>
                    <a:pt x="48" y="14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3"/>
                    <a:pt x="48" y="10"/>
                    <a:pt x="48" y="13"/>
                  </a:cubicBezTo>
                  <a:cubicBezTo>
                    <a:pt x="48" y="12"/>
                    <a:pt x="49" y="13"/>
                    <a:pt x="48" y="11"/>
                  </a:cubicBezTo>
                  <a:cubicBezTo>
                    <a:pt x="49" y="13"/>
                    <a:pt x="49" y="10"/>
                    <a:pt x="50" y="14"/>
                  </a:cubicBezTo>
                  <a:cubicBezTo>
                    <a:pt x="50" y="13"/>
                    <a:pt x="51" y="14"/>
                    <a:pt x="51" y="12"/>
                  </a:cubicBezTo>
                  <a:cubicBezTo>
                    <a:pt x="50" y="11"/>
                    <a:pt x="50" y="13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1" y="12"/>
                    <a:pt x="51" y="14"/>
                  </a:cubicBezTo>
                  <a:cubicBezTo>
                    <a:pt x="51" y="15"/>
                    <a:pt x="51" y="10"/>
                    <a:pt x="51" y="11"/>
                  </a:cubicBezTo>
                  <a:cubicBezTo>
                    <a:pt x="51" y="12"/>
                    <a:pt x="51" y="12"/>
                    <a:pt x="52" y="12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1"/>
                    <a:pt x="52" y="12"/>
                    <a:pt x="52" y="14"/>
                  </a:cubicBezTo>
                  <a:cubicBezTo>
                    <a:pt x="53" y="14"/>
                    <a:pt x="53" y="14"/>
                    <a:pt x="53" y="12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4"/>
                    <a:pt x="54" y="14"/>
                    <a:pt x="54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2"/>
                    <a:pt x="54" y="12"/>
                    <a:pt x="54" y="12"/>
                  </a:cubicBezTo>
                  <a:cubicBezTo>
                    <a:pt x="54" y="12"/>
                    <a:pt x="54" y="10"/>
                    <a:pt x="54" y="10"/>
                  </a:cubicBezTo>
                  <a:cubicBezTo>
                    <a:pt x="54" y="11"/>
                    <a:pt x="54" y="10"/>
                    <a:pt x="54" y="11"/>
                  </a:cubicBezTo>
                  <a:cubicBezTo>
                    <a:pt x="54" y="12"/>
                    <a:pt x="54" y="11"/>
                    <a:pt x="54" y="11"/>
                  </a:cubicBezTo>
                  <a:cubicBezTo>
                    <a:pt x="54" y="12"/>
                    <a:pt x="54" y="13"/>
                    <a:pt x="54" y="12"/>
                  </a:cubicBezTo>
                  <a:cubicBezTo>
                    <a:pt x="54" y="12"/>
                    <a:pt x="54" y="9"/>
                    <a:pt x="54" y="10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0"/>
                    <a:pt x="55" y="11"/>
                    <a:pt x="55" y="10"/>
                  </a:cubicBezTo>
                  <a:cubicBezTo>
                    <a:pt x="55" y="10"/>
                    <a:pt x="55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2"/>
                    <a:pt x="56" y="11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9"/>
                  </a:cubicBezTo>
                  <a:cubicBezTo>
                    <a:pt x="57" y="10"/>
                    <a:pt x="57" y="14"/>
                    <a:pt x="57" y="13"/>
                  </a:cubicBezTo>
                  <a:cubicBezTo>
                    <a:pt x="58" y="13"/>
                    <a:pt x="57" y="10"/>
                    <a:pt x="57" y="9"/>
                  </a:cubicBezTo>
                  <a:cubicBezTo>
                    <a:pt x="58" y="10"/>
                    <a:pt x="58" y="8"/>
                    <a:pt x="58" y="1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9" y="9"/>
                    <a:pt x="59" y="7"/>
                    <a:pt x="60" y="9"/>
                  </a:cubicBezTo>
                  <a:cubicBezTo>
                    <a:pt x="60" y="10"/>
                    <a:pt x="61" y="11"/>
                    <a:pt x="61" y="11"/>
                  </a:cubicBezTo>
                  <a:cubicBezTo>
                    <a:pt x="61" y="10"/>
                    <a:pt x="61" y="13"/>
                    <a:pt x="61" y="10"/>
                  </a:cubicBezTo>
                  <a:cubicBezTo>
                    <a:pt x="61" y="9"/>
                    <a:pt x="61" y="9"/>
                    <a:pt x="60" y="8"/>
                  </a:cubicBezTo>
                  <a:cubicBezTo>
                    <a:pt x="61" y="8"/>
                    <a:pt x="61" y="7"/>
                    <a:pt x="62" y="8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8"/>
                    <a:pt x="62" y="6"/>
                    <a:pt x="62" y="7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7"/>
                    <a:pt x="63" y="6"/>
                    <a:pt x="63" y="7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7"/>
                    <a:pt x="64" y="7"/>
                  </a:cubicBezTo>
                  <a:cubicBezTo>
                    <a:pt x="64" y="8"/>
                    <a:pt x="64" y="8"/>
                    <a:pt x="65" y="9"/>
                  </a:cubicBezTo>
                  <a:cubicBezTo>
                    <a:pt x="65" y="5"/>
                    <a:pt x="66" y="5"/>
                    <a:pt x="67" y="5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7"/>
                    <a:pt x="67" y="4"/>
                    <a:pt x="67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9"/>
                    <a:pt x="68" y="6"/>
                    <a:pt x="68" y="6"/>
                  </a:cubicBezTo>
                  <a:cubicBezTo>
                    <a:pt x="68" y="5"/>
                    <a:pt x="68" y="7"/>
                    <a:pt x="67" y="5"/>
                  </a:cubicBezTo>
                  <a:cubicBezTo>
                    <a:pt x="67" y="5"/>
                    <a:pt x="68" y="6"/>
                    <a:pt x="68" y="4"/>
                  </a:cubicBezTo>
                  <a:cubicBezTo>
                    <a:pt x="68" y="5"/>
                    <a:pt x="68" y="6"/>
                    <a:pt x="68" y="7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9" y="8"/>
                    <a:pt x="69" y="10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14"/>
                    <a:pt x="69" y="14"/>
                    <a:pt x="70" y="14"/>
                  </a:cubicBezTo>
                  <a:cubicBezTo>
                    <a:pt x="70" y="14"/>
                    <a:pt x="70" y="11"/>
                    <a:pt x="69" y="10"/>
                  </a:cubicBezTo>
                  <a:cubicBezTo>
                    <a:pt x="70" y="10"/>
                    <a:pt x="69" y="6"/>
                    <a:pt x="69" y="6"/>
                  </a:cubicBezTo>
                  <a:cubicBezTo>
                    <a:pt x="69" y="7"/>
                    <a:pt x="69" y="7"/>
                    <a:pt x="69" y="8"/>
                  </a:cubicBezTo>
                  <a:cubicBezTo>
                    <a:pt x="70" y="9"/>
                    <a:pt x="69" y="7"/>
                    <a:pt x="70" y="8"/>
                  </a:cubicBezTo>
                  <a:cubicBezTo>
                    <a:pt x="69" y="7"/>
                    <a:pt x="69" y="5"/>
                    <a:pt x="69" y="5"/>
                  </a:cubicBezTo>
                  <a:cubicBezTo>
                    <a:pt x="70" y="6"/>
                    <a:pt x="69" y="6"/>
                    <a:pt x="70" y="7"/>
                  </a:cubicBezTo>
                  <a:cubicBezTo>
                    <a:pt x="70" y="6"/>
                    <a:pt x="70" y="5"/>
                    <a:pt x="69" y="4"/>
                  </a:cubicBezTo>
                  <a:cubicBezTo>
                    <a:pt x="69" y="2"/>
                    <a:pt x="70" y="5"/>
                    <a:pt x="70" y="3"/>
                  </a:cubicBezTo>
                  <a:cubicBezTo>
                    <a:pt x="70" y="4"/>
                    <a:pt x="70" y="7"/>
                    <a:pt x="71" y="7"/>
                  </a:cubicBezTo>
                  <a:cubicBezTo>
                    <a:pt x="70" y="6"/>
                    <a:pt x="71" y="5"/>
                    <a:pt x="70" y="3"/>
                  </a:cubicBezTo>
                  <a:cubicBezTo>
                    <a:pt x="70" y="3"/>
                    <a:pt x="70" y="5"/>
                    <a:pt x="71" y="5"/>
                  </a:cubicBezTo>
                  <a:cubicBezTo>
                    <a:pt x="71" y="6"/>
                    <a:pt x="70" y="3"/>
                    <a:pt x="71" y="6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5"/>
                    <a:pt x="71" y="5"/>
                    <a:pt x="71" y="6"/>
                  </a:cubicBezTo>
                  <a:cubicBezTo>
                    <a:pt x="72" y="6"/>
                    <a:pt x="72" y="4"/>
                    <a:pt x="72" y="6"/>
                  </a:cubicBezTo>
                  <a:cubicBezTo>
                    <a:pt x="72" y="6"/>
                    <a:pt x="72" y="6"/>
                    <a:pt x="72" y="4"/>
                  </a:cubicBezTo>
                  <a:cubicBezTo>
                    <a:pt x="72" y="3"/>
                    <a:pt x="72" y="5"/>
                    <a:pt x="71" y="3"/>
                  </a:cubicBezTo>
                  <a:cubicBezTo>
                    <a:pt x="72" y="5"/>
                    <a:pt x="72" y="3"/>
                    <a:pt x="72" y="2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2"/>
                  </a:cubicBezTo>
                  <a:cubicBezTo>
                    <a:pt x="72" y="2"/>
                    <a:pt x="72" y="3"/>
                    <a:pt x="72" y="3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1"/>
                    <a:pt x="73" y="4"/>
                    <a:pt x="73" y="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6"/>
                    <a:pt x="73" y="5"/>
                  </a:cubicBezTo>
                  <a:cubicBezTo>
                    <a:pt x="73" y="4"/>
                    <a:pt x="73" y="3"/>
                    <a:pt x="73" y="2"/>
                  </a:cubicBezTo>
                  <a:cubicBezTo>
                    <a:pt x="73" y="1"/>
                    <a:pt x="73" y="3"/>
                    <a:pt x="73" y="2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4" y="5"/>
                    <a:pt x="74" y="5"/>
                  </a:cubicBezTo>
                  <a:cubicBezTo>
                    <a:pt x="74" y="5"/>
                    <a:pt x="74" y="3"/>
                    <a:pt x="74" y="2"/>
                  </a:cubicBezTo>
                  <a:cubicBezTo>
                    <a:pt x="74" y="2"/>
                    <a:pt x="74" y="3"/>
                    <a:pt x="74" y="4"/>
                  </a:cubicBezTo>
                  <a:cubicBezTo>
                    <a:pt x="74" y="3"/>
                    <a:pt x="74" y="3"/>
                    <a:pt x="74" y="2"/>
                  </a:cubicBezTo>
                  <a:cubicBezTo>
                    <a:pt x="74" y="3"/>
                    <a:pt x="75" y="4"/>
                    <a:pt x="75" y="5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9"/>
                    <a:pt x="76" y="8"/>
                    <a:pt x="76" y="10"/>
                  </a:cubicBezTo>
                  <a:cubicBezTo>
                    <a:pt x="76" y="10"/>
                    <a:pt x="76" y="10"/>
                    <a:pt x="76" y="9"/>
                  </a:cubicBezTo>
                  <a:cubicBezTo>
                    <a:pt x="75" y="6"/>
                    <a:pt x="76" y="5"/>
                    <a:pt x="75" y="3"/>
                  </a:cubicBezTo>
                  <a:cubicBezTo>
                    <a:pt x="76" y="2"/>
                    <a:pt x="77" y="9"/>
                    <a:pt x="77" y="5"/>
                  </a:cubicBezTo>
                  <a:cubicBezTo>
                    <a:pt x="76" y="4"/>
                    <a:pt x="76" y="2"/>
                    <a:pt x="76" y="3"/>
                  </a:cubicBezTo>
                  <a:cubicBezTo>
                    <a:pt x="76" y="3"/>
                    <a:pt x="76" y="0"/>
                    <a:pt x="76" y="1"/>
                  </a:cubicBezTo>
                  <a:cubicBezTo>
                    <a:pt x="76" y="2"/>
                    <a:pt x="77" y="4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6"/>
                    <a:pt x="77" y="8"/>
                    <a:pt x="77" y="8"/>
                  </a:cubicBezTo>
                  <a:cubicBezTo>
                    <a:pt x="78" y="7"/>
                    <a:pt x="78" y="7"/>
                    <a:pt x="78" y="6"/>
                  </a:cubicBezTo>
                  <a:cubicBezTo>
                    <a:pt x="77" y="4"/>
                    <a:pt x="77" y="6"/>
                    <a:pt x="77" y="5"/>
                  </a:cubicBezTo>
                  <a:cubicBezTo>
                    <a:pt x="77" y="4"/>
                    <a:pt x="78" y="6"/>
                    <a:pt x="77" y="4"/>
                  </a:cubicBezTo>
                  <a:cubicBezTo>
                    <a:pt x="77" y="4"/>
                    <a:pt x="77" y="2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8" y="2"/>
                    <a:pt x="77" y="0"/>
                    <a:pt x="77" y="0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4"/>
                    <a:pt x="77" y="1"/>
                    <a:pt x="78" y="4"/>
                  </a:cubicBezTo>
                  <a:cubicBezTo>
                    <a:pt x="78" y="4"/>
                    <a:pt x="78" y="3"/>
                    <a:pt x="78" y="3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9" y="8"/>
                    <a:pt x="79" y="5"/>
                  </a:cubicBezTo>
                  <a:cubicBezTo>
                    <a:pt x="79" y="5"/>
                    <a:pt x="79" y="4"/>
                    <a:pt x="79" y="3"/>
                  </a:cubicBezTo>
                  <a:cubicBezTo>
                    <a:pt x="79" y="3"/>
                    <a:pt x="79" y="2"/>
                    <a:pt x="79" y="2"/>
                  </a:cubicBezTo>
                  <a:cubicBezTo>
                    <a:pt x="79" y="4"/>
                    <a:pt x="80" y="2"/>
                    <a:pt x="80" y="4"/>
                  </a:cubicBezTo>
                  <a:cubicBezTo>
                    <a:pt x="79" y="3"/>
                    <a:pt x="79" y="3"/>
                    <a:pt x="79" y="5"/>
                  </a:cubicBezTo>
                  <a:cubicBezTo>
                    <a:pt x="80" y="7"/>
                    <a:pt x="79" y="5"/>
                    <a:pt x="79" y="7"/>
                  </a:cubicBezTo>
                  <a:cubicBezTo>
                    <a:pt x="79" y="7"/>
                    <a:pt x="80" y="9"/>
                    <a:pt x="80" y="11"/>
                  </a:cubicBezTo>
                  <a:cubicBezTo>
                    <a:pt x="80" y="11"/>
                    <a:pt x="80" y="10"/>
                    <a:pt x="80" y="10"/>
                  </a:cubicBezTo>
                  <a:cubicBezTo>
                    <a:pt x="80" y="9"/>
                    <a:pt x="80" y="9"/>
                    <a:pt x="80" y="7"/>
                  </a:cubicBezTo>
                  <a:cubicBezTo>
                    <a:pt x="80" y="8"/>
                    <a:pt x="80" y="7"/>
                    <a:pt x="80" y="5"/>
                  </a:cubicBezTo>
                  <a:cubicBezTo>
                    <a:pt x="81" y="6"/>
                    <a:pt x="81" y="7"/>
                    <a:pt x="81" y="8"/>
                  </a:cubicBezTo>
                  <a:cubicBezTo>
                    <a:pt x="81" y="7"/>
                    <a:pt x="82" y="7"/>
                    <a:pt x="82" y="7"/>
                  </a:cubicBezTo>
                  <a:cubicBezTo>
                    <a:pt x="81" y="5"/>
                    <a:pt x="82" y="7"/>
                    <a:pt x="82" y="5"/>
                  </a:cubicBezTo>
                  <a:cubicBezTo>
                    <a:pt x="81" y="4"/>
                    <a:pt x="81" y="3"/>
                    <a:pt x="81" y="2"/>
                  </a:cubicBezTo>
                  <a:cubicBezTo>
                    <a:pt x="81" y="2"/>
                    <a:pt x="81" y="3"/>
                    <a:pt x="81" y="3"/>
                  </a:cubicBezTo>
                  <a:cubicBezTo>
                    <a:pt x="81" y="2"/>
                    <a:pt x="82" y="5"/>
                    <a:pt x="82" y="3"/>
                  </a:cubicBezTo>
                  <a:cubicBezTo>
                    <a:pt x="81" y="4"/>
                    <a:pt x="82" y="6"/>
                    <a:pt x="83" y="8"/>
                  </a:cubicBezTo>
                  <a:cubicBezTo>
                    <a:pt x="83" y="7"/>
                    <a:pt x="83" y="9"/>
                    <a:pt x="83" y="9"/>
                  </a:cubicBezTo>
                  <a:cubicBezTo>
                    <a:pt x="83" y="8"/>
                    <a:pt x="83" y="7"/>
                    <a:pt x="84" y="7"/>
                  </a:cubicBezTo>
                  <a:cubicBezTo>
                    <a:pt x="84" y="8"/>
                    <a:pt x="85" y="7"/>
                    <a:pt x="85" y="6"/>
                  </a:cubicBezTo>
                  <a:cubicBezTo>
                    <a:pt x="85" y="7"/>
                    <a:pt x="86" y="9"/>
                    <a:pt x="86" y="10"/>
                  </a:cubicBezTo>
                  <a:cubicBezTo>
                    <a:pt x="86" y="10"/>
                    <a:pt x="85" y="7"/>
                    <a:pt x="86" y="8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8"/>
                    <a:pt x="87" y="10"/>
                    <a:pt x="86" y="7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10"/>
                    <a:pt x="87" y="9"/>
                    <a:pt x="87" y="9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8" y="10"/>
                    <a:pt x="88" y="10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8"/>
                    <a:pt x="88" y="9"/>
                    <a:pt x="89" y="8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10"/>
                    <a:pt x="90" y="11"/>
                    <a:pt x="89" y="10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89" y="13"/>
                    <a:pt x="89" y="12"/>
                    <a:pt x="89" y="10"/>
                  </a:cubicBezTo>
                  <a:cubicBezTo>
                    <a:pt x="89" y="9"/>
                    <a:pt x="88" y="10"/>
                    <a:pt x="89" y="11"/>
                  </a:cubicBezTo>
                  <a:cubicBezTo>
                    <a:pt x="89" y="11"/>
                    <a:pt x="89" y="11"/>
                    <a:pt x="89" y="10"/>
                  </a:cubicBezTo>
                  <a:cubicBezTo>
                    <a:pt x="89" y="12"/>
                    <a:pt x="89" y="12"/>
                    <a:pt x="89" y="13"/>
                  </a:cubicBezTo>
                  <a:cubicBezTo>
                    <a:pt x="89" y="13"/>
                    <a:pt x="89" y="14"/>
                    <a:pt x="89" y="13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4"/>
                    <a:pt x="89" y="13"/>
                    <a:pt x="89" y="13"/>
                  </a:cubicBezTo>
                  <a:cubicBezTo>
                    <a:pt x="89" y="14"/>
                    <a:pt x="89" y="15"/>
                    <a:pt x="88" y="14"/>
                  </a:cubicBezTo>
                  <a:cubicBezTo>
                    <a:pt x="88" y="13"/>
                    <a:pt x="88" y="16"/>
                    <a:pt x="88" y="15"/>
                  </a:cubicBezTo>
                  <a:cubicBezTo>
                    <a:pt x="87" y="14"/>
                    <a:pt x="87" y="12"/>
                    <a:pt x="87" y="12"/>
                  </a:cubicBezTo>
                  <a:cubicBezTo>
                    <a:pt x="87" y="11"/>
                    <a:pt x="87" y="12"/>
                    <a:pt x="87" y="11"/>
                  </a:cubicBezTo>
                  <a:cubicBezTo>
                    <a:pt x="87" y="12"/>
                    <a:pt x="87" y="14"/>
                    <a:pt x="87" y="15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4"/>
                    <a:pt x="87" y="16"/>
                    <a:pt x="87" y="16"/>
                  </a:cubicBezTo>
                  <a:cubicBezTo>
                    <a:pt x="86" y="15"/>
                    <a:pt x="85" y="16"/>
                    <a:pt x="85" y="15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7"/>
                    <a:pt x="84" y="15"/>
                    <a:pt x="84" y="17"/>
                  </a:cubicBezTo>
                  <a:cubicBezTo>
                    <a:pt x="83" y="16"/>
                    <a:pt x="83" y="18"/>
                    <a:pt x="82" y="16"/>
                  </a:cubicBezTo>
                  <a:cubicBezTo>
                    <a:pt x="81" y="17"/>
                    <a:pt x="81" y="18"/>
                    <a:pt x="80" y="18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8"/>
                    <a:pt x="79" y="15"/>
                    <a:pt x="79" y="15"/>
                  </a:cubicBezTo>
                  <a:cubicBezTo>
                    <a:pt x="79" y="17"/>
                    <a:pt x="79" y="17"/>
                    <a:pt x="79" y="18"/>
                  </a:cubicBezTo>
                  <a:cubicBezTo>
                    <a:pt x="78" y="17"/>
                    <a:pt x="78" y="19"/>
                    <a:pt x="78" y="2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21"/>
                    <a:pt x="77" y="19"/>
                    <a:pt x="76" y="19"/>
                  </a:cubicBezTo>
                  <a:cubicBezTo>
                    <a:pt x="76" y="19"/>
                    <a:pt x="76" y="18"/>
                    <a:pt x="76" y="18"/>
                  </a:cubicBezTo>
                  <a:cubicBezTo>
                    <a:pt x="76" y="20"/>
                    <a:pt x="76" y="20"/>
                    <a:pt x="75" y="21"/>
                  </a:cubicBezTo>
                  <a:cubicBezTo>
                    <a:pt x="75" y="21"/>
                    <a:pt x="74" y="21"/>
                    <a:pt x="74" y="20"/>
                  </a:cubicBezTo>
                  <a:cubicBezTo>
                    <a:pt x="73" y="23"/>
                    <a:pt x="72" y="21"/>
                    <a:pt x="71" y="23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0" y="25"/>
                    <a:pt x="68" y="23"/>
                    <a:pt x="68" y="24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1"/>
                    <a:pt x="67" y="23"/>
                    <a:pt x="67" y="24"/>
                  </a:cubicBezTo>
                  <a:cubicBezTo>
                    <a:pt x="67" y="24"/>
                    <a:pt x="67" y="26"/>
                    <a:pt x="66" y="24"/>
                  </a:cubicBezTo>
                  <a:cubicBezTo>
                    <a:pt x="66" y="23"/>
                    <a:pt x="66" y="25"/>
                    <a:pt x="66" y="25"/>
                  </a:cubicBezTo>
                  <a:cubicBezTo>
                    <a:pt x="65" y="25"/>
                    <a:pt x="65" y="25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5"/>
                    <a:pt x="64" y="24"/>
                    <a:pt x="64" y="24"/>
                  </a:cubicBezTo>
                  <a:cubicBezTo>
                    <a:pt x="64" y="25"/>
                    <a:pt x="63" y="23"/>
                    <a:pt x="64" y="26"/>
                  </a:cubicBezTo>
                  <a:cubicBezTo>
                    <a:pt x="63" y="25"/>
                    <a:pt x="62" y="28"/>
                    <a:pt x="61" y="26"/>
                  </a:cubicBezTo>
                  <a:cubicBezTo>
                    <a:pt x="62" y="26"/>
                    <a:pt x="62" y="27"/>
                    <a:pt x="62" y="27"/>
                  </a:cubicBezTo>
                  <a:cubicBezTo>
                    <a:pt x="61" y="27"/>
                    <a:pt x="60" y="26"/>
                    <a:pt x="60" y="27"/>
                  </a:cubicBezTo>
                  <a:cubicBezTo>
                    <a:pt x="60" y="27"/>
                    <a:pt x="60" y="26"/>
                    <a:pt x="60" y="26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59" y="29"/>
                    <a:pt x="58" y="26"/>
                    <a:pt x="57" y="27"/>
                  </a:cubicBezTo>
                  <a:cubicBezTo>
                    <a:pt x="56" y="29"/>
                    <a:pt x="54" y="28"/>
                    <a:pt x="53" y="2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30"/>
                    <a:pt x="51" y="26"/>
                    <a:pt x="51" y="29"/>
                  </a:cubicBezTo>
                  <a:cubicBezTo>
                    <a:pt x="51" y="29"/>
                    <a:pt x="51" y="29"/>
                    <a:pt x="51" y="28"/>
                  </a:cubicBezTo>
                  <a:cubicBezTo>
                    <a:pt x="51" y="30"/>
                    <a:pt x="49" y="27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7"/>
                    <a:pt x="48" y="29"/>
                    <a:pt x="48" y="28"/>
                  </a:cubicBezTo>
                  <a:cubicBezTo>
                    <a:pt x="48" y="28"/>
                    <a:pt x="48" y="28"/>
                    <a:pt x="48" y="27"/>
                  </a:cubicBezTo>
                  <a:cubicBezTo>
                    <a:pt x="47" y="26"/>
                    <a:pt x="48" y="30"/>
                    <a:pt x="47" y="27"/>
                  </a:cubicBezTo>
                  <a:cubicBezTo>
                    <a:pt x="47" y="27"/>
                    <a:pt x="47" y="28"/>
                    <a:pt x="47" y="28"/>
                  </a:cubicBezTo>
                  <a:cubicBezTo>
                    <a:pt x="46" y="28"/>
                    <a:pt x="45" y="29"/>
                    <a:pt x="43" y="30"/>
                  </a:cubicBezTo>
                  <a:cubicBezTo>
                    <a:pt x="42" y="29"/>
                    <a:pt x="43" y="26"/>
                    <a:pt x="42" y="28"/>
                  </a:cubicBezTo>
                  <a:cubicBezTo>
                    <a:pt x="42" y="27"/>
                    <a:pt x="42" y="29"/>
                    <a:pt x="42" y="28"/>
                  </a:cubicBezTo>
                  <a:cubicBezTo>
                    <a:pt x="42" y="29"/>
                    <a:pt x="41" y="25"/>
                    <a:pt x="41" y="27"/>
                  </a:cubicBezTo>
                  <a:cubicBezTo>
                    <a:pt x="42" y="28"/>
                    <a:pt x="41" y="28"/>
                    <a:pt x="42" y="29"/>
                  </a:cubicBezTo>
                  <a:cubicBezTo>
                    <a:pt x="41" y="28"/>
                    <a:pt x="40" y="26"/>
                    <a:pt x="40" y="2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9"/>
                    <a:pt x="39" y="28"/>
                    <a:pt x="39" y="31"/>
                  </a:cubicBezTo>
                  <a:cubicBezTo>
                    <a:pt x="36" y="32"/>
                    <a:pt x="34" y="34"/>
                    <a:pt x="31" y="35"/>
                  </a:cubicBezTo>
                  <a:cubicBezTo>
                    <a:pt x="28" y="35"/>
                    <a:pt x="25" y="36"/>
                    <a:pt x="22" y="35"/>
                  </a:cubicBezTo>
                  <a:cubicBezTo>
                    <a:pt x="21" y="33"/>
                    <a:pt x="21" y="33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5"/>
                    <a:pt x="20" y="33"/>
                    <a:pt x="20" y="35"/>
                  </a:cubicBezTo>
                  <a:cubicBezTo>
                    <a:pt x="19" y="35"/>
                    <a:pt x="18" y="36"/>
                    <a:pt x="17" y="36"/>
                  </a:cubicBezTo>
                  <a:cubicBezTo>
                    <a:pt x="17" y="36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6" y="36"/>
                    <a:pt x="17" y="37"/>
                  </a:cubicBezTo>
                  <a:cubicBezTo>
                    <a:pt x="14" y="39"/>
                    <a:pt x="11" y="35"/>
                    <a:pt x="8" y="36"/>
                  </a:cubicBezTo>
                  <a:cubicBezTo>
                    <a:pt x="8" y="35"/>
                    <a:pt x="7" y="36"/>
                    <a:pt x="6" y="37"/>
                  </a:cubicBezTo>
                  <a:cubicBezTo>
                    <a:pt x="4" y="35"/>
                    <a:pt x="2" y="33"/>
                    <a:pt x="0" y="35"/>
                  </a:cubicBezTo>
                  <a:cubicBezTo>
                    <a:pt x="0" y="35"/>
                    <a:pt x="0" y="30"/>
                    <a:pt x="0" y="28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4"/>
            <p:cNvSpPr/>
            <p:nvPr/>
          </p:nvSpPr>
          <p:spPr>
            <a:xfrm>
              <a:off x="8907463" y="2940051"/>
              <a:ext cx="4762" cy="11113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1" y="3"/>
                  </a:moveTo>
                  <a:cubicBezTo>
                    <a:pt x="0" y="2"/>
                    <a:pt x="0" y="2"/>
                    <a:pt x="0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4"/>
            <p:cNvSpPr/>
            <p:nvPr/>
          </p:nvSpPr>
          <p:spPr>
            <a:xfrm>
              <a:off x="8877300" y="2913063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1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4"/>
            <p:cNvSpPr/>
            <p:nvPr/>
          </p:nvSpPr>
          <p:spPr>
            <a:xfrm>
              <a:off x="8870950" y="2909888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2"/>
                  </a:moveTo>
                  <a:cubicBezTo>
                    <a:pt x="0" y="1"/>
                    <a:pt x="1" y="0"/>
                    <a:pt x="1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4"/>
            <p:cNvSpPr/>
            <p:nvPr/>
          </p:nvSpPr>
          <p:spPr>
            <a:xfrm>
              <a:off x="8863013" y="2901951"/>
              <a:ext cx="0" cy="4763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4"/>
            <p:cNvSpPr/>
            <p:nvPr/>
          </p:nvSpPr>
          <p:spPr>
            <a:xfrm>
              <a:off x="8863013" y="2906713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2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4"/>
            <p:cNvSpPr/>
            <p:nvPr/>
          </p:nvSpPr>
          <p:spPr>
            <a:xfrm>
              <a:off x="8851900" y="2901951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4"/>
            <p:cNvSpPr/>
            <p:nvPr/>
          </p:nvSpPr>
          <p:spPr>
            <a:xfrm>
              <a:off x="8843963" y="2906713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4"/>
            <p:cNvSpPr/>
            <p:nvPr/>
          </p:nvSpPr>
          <p:spPr>
            <a:xfrm>
              <a:off x="8745538" y="2943226"/>
              <a:ext cx="0" cy="4763"/>
            </a:xfrm>
            <a:custGeom>
              <a:avLst/>
              <a:gdLst/>
              <a:ahLst/>
              <a:cxnLst/>
              <a:rect l="l" t="t" r="r" b="b"/>
              <a:pathLst>
                <a:path w="120000" h="3" extrusionOk="0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4"/>
            <p:cNvSpPr/>
            <p:nvPr/>
          </p:nvSpPr>
          <p:spPr>
            <a:xfrm>
              <a:off x="8701088" y="294798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1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4"/>
            <p:cNvSpPr/>
            <p:nvPr/>
          </p:nvSpPr>
          <p:spPr>
            <a:xfrm>
              <a:off x="8678863" y="2973388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2" h="5" extrusionOk="0">
                  <a:moveTo>
                    <a:pt x="0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4"/>
            <p:cNvSpPr/>
            <p:nvPr/>
          </p:nvSpPr>
          <p:spPr>
            <a:xfrm>
              <a:off x="8799513" y="2439988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4"/>
            <p:cNvSpPr/>
            <p:nvPr/>
          </p:nvSpPr>
          <p:spPr>
            <a:xfrm>
              <a:off x="8412163" y="2289176"/>
              <a:ext cx="393700" cy="153988"/>
            </a:xfrm>
            <a:custGeom>
              <a:avLst/>
              <a:gdLst/>
              <a:ahLst/>
              <a:cxnLst/>
              <a:rect l="l" t="t" r="r" b="b"/>
              <a:pathLst>
                <a:path w="105" h="41" extrusionOk="0">
                  <a:moveTo>
                    <a:pt x="3" y="5"/>
                  </a:moveTo>
                  <a:cubicBezTo>
                    <a:pt x="6" y="0"/>
                    <a:pt x="6" y="5"/>
                    <a:pt x="8" y="3"/>
                  </a:cubicBezTo>
                  <a:cubicBezTo>
                    <a:pt x="8" y="3"/>
                    <a:pt x="7" y="5"/>
                    <a:pt x="8" y="5"/>
                  </a:cubicBezTo>
                  <a:cubicBezTo>
                    <a:pt x="10" y="2"/>
                    <a:pt x="12" y="5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3" y="7"/>
                    <a:pt x="14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7"/>
                    <a:pt x="14" y="8"/>
                    <a:pt x="14" y="7"/>
                  </a:cubicBezTo>
                  <a:cubicBezTo>
                    <a:pt x="14" y="8"/>
                    <a:pt x="14" y="9"/>
                    <a:pt x="14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4"/>
                    <a:pt x="16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6"/>
                    <a:pt x="20" y="7"/>
                    <a:pt x="21" y="6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2" y="6"/>
                    <a:pt x="22" y="6"/>
                  </a:cubicBezTo>
                  <a:cubicBezTo>
                    <a:pt x="22" y="8"/>
                    <a:pt x="23" y="5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5"/>
                    <a:pt x="23" y="7"/>
                    <a:pt x="24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4"/>
                    <a:pt x="24" y="8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8"/>
                    <a:pt x="26" y="6"/>
                  </a:cubicBezTo>
                  <a:cubicBezTo>
                    <a:pt x="26" y="8"/>
                    <a:pt x="26" y="7"/>
                    <a:pt x="25" y="9"/>
                  </a:cubicBezTo>
                  <a:cubicBezTo>
                    <a:pt x="27" y="8"/>
                    <a:pt x="29" y="9"/>
                    <a:pt x="31" y="9"/>
                  </a:cubicBezTo>
                  <a:cubicBezTo>
                    <a:pt x="31" y="10"/>
                    <a:pt x="31" y="10"/>
                    <a:pt x="30" y="11"/>
                  </a:cubicBezTo>
                  <a:cubicBezTo>
                    <a:pt x="31" y="10"/>
                    <a:pt x="31" y="11"/>
                    <a:pt x="32" y="10"/>
                  </a:cubicBezTo>
                  <a:cubicBezTo>
                    <a:pt x="32" y="10"/>
                    <a:pt x="31" y="11"/>
                    <a:pt x="32" y="11"/>
                  </a:cubicBezTo>
                  <a:cubicBezTo>
                    <a:pt x="32" y="12"/>
                    <a:pt x="32" y="9"/>
                    <a:pt x="33" y="1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3" y="11"/>
                  </a:cubicBezTo>
                  <a:cubicBezTo>
                    <a:pt x="34" y="10"/>
                    <a:pt x="33" y="12"/>
                    <a:pt x="34" y="1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0"/>
                    <a:pt x="35" y="1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5" y="10"/>
                    <a:pt x="36" y="11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10"/>
                    <a:pt x="37" y="11"/>
                    <a:pt x="38" y="11"/>
                  </a:cubicBezTo>
                  <a:cubicBezTo>
                    <a:pt x="38" y="11"/>
                    <a:pt x="37" y="13"/>
                    <a:pt x="37" y="13"/>
                  </a:cubicBezTo>
                  <a:cubicBezTo>
                    <a:pt x="38" y="11"/>
                    <a:pt x="39" y="12"/>
                    <a:pt x="39" y="10"/>
                  </a:cubicBezTo>
                  <a:cubicBezTo>
                    <a:pt x="39" y="10"/>
                    <a:pt x="40" y="11"/>
                    <a:pt x="40" y="11"/>
                  </a:cubicBezTo>
                  <a:cubicBezTo>
                    <a:pt x="40" y="11"/>
                    <a:pt x="40" y="13"/>
                    <a:pt x="39" y="1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6"/>
                    <a:pt x="39" y="14"/>
                    <a:pt x="39" y="15"/>
                  </a:cubicBezTo>
                  <a:cubicBezTo>
                    <a:pt x="39" y="15"/>
                    <a:pt x="40" y="15"/>
                    <a:pt x="40" y="15"/>
                  </a:cubicBezTo>
                  <a:cubicBezTo>
                    <a:pt x="40" y="14"/>
                    <a:pt x="41" y="11"/>
                    <a:pt x="42" y="11"/>
                  </a:cubicBezTo>
                  <a:cubicBezTo>
                    <a:pt x="41" y="12"/>
                    <a:pt x="41" y="14"/>
                    <a:pt x="41" y="14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2"/>
                    <a:pt x="43" y="11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2"/>
                  </a:cubicBezTo>
                  <a:cubicBezTo>
                    <a:pt x="44" y="13"/>
                    <a:pt x="43" y="12"/>
                    <a:pt x="43" y="13"/>
                  </a:cubicBezTo>
                  <a:cubicBezTo>
                    <a:pt x="44" y="13"/>
                    <a:pt x="44" y="12"/>
                    <a:pt x="44" y="12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5" y="12"/>
                    <a:pt x="45" y="11"/>
                  </a:cubicBezTo>
                  <a:cubicBezTo>
                    <a:pt x="45" y="11"/>
                    <a:pt x="45" y="12"/>
                    <a:pt x="45" y="11"/>
                  </a:cubicBezTo>
                  <a:cubicBezTo>
                    <a:pt x="45" y="10"/>
                    <a:pt x="46" y="10"/>
                    <a:pt x="46" y="10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0"/>
                    <a:pt x="47" y="10"/>
                    <a:pt x="48" y="9"/>
                  </a:cubicBezTo>
                  <a:cubicBezTo>
                    <a:pt x="48" y="8"/>
                    <a:pt x="47" y="11"/>
                    <a:pt x="47" y="10"/>
                  </a:cubicBezTo>
                  <a:cubicBezTo>
                    <a:pt x="47" y="12"/>
                    <a:pt x="49" y="9"/>
                    <a:pt x="49" y="11"/>
                  </a:cubicBezTo>
                  <a:cubicBezTo>
                    <a:pt x="49" y="11"/>
                    <a:pt x="49" y="9"/>
                    <a:pt x="49" y="10"/>
                  </a:cubicBezTo>
                  <a:cubicBezTo>
                    <a:pt x="49" y="10"/>
                    <a:pt x="49" y="11"/>
                    <a:pt x="49" y="11"/>
                  </a:cubicBezTo>
                  <a:cubicBezTo>
                    <a:pt x="49" y="12"/>
                    <a:pt x="50" y="11"/>
                    <a:pt x="50" y="10"/>
                  </a:cubicBezTo>
                  <a:cubicBezTo>
                    <a:pt x="50" y="10"/>
                    <a:pt x="50" y="11"/>
                    <a:pt x="50" y="11"/>
                  </a:cubicBezTo>
                  <a:cubicBezTo>
                    <a:pt x="50" y="10"/>
                    <a:pt x="52" y="9"/>
                    <a:pt x="52" y="11"/>
                  </a:cubicBezTo>
                  <a:cubicBezTo>
                    <a:pt x="52" y="10"/>
                    <a:pt x="53" y="9"/>
                    <a:pt x="53" y="9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1"/>
                    <a:pt x="53" y="10"/>
                    <a:pt x="53" y="11"/>
                  </a:cubicBezTo>
                  <a:cubicBezTo>
                    <a:pt x="53" y="10"/>
                    <a:pt x="51" y="12"/>
                    <a:pt x="52" y="11"/>
                  </a:cubicBezTo>
                  <a:cubicBezTo>
                    <a:pt x="52" y="12"/>
                    <a:pt x="53" y="9"/>
                    <a:pt x="52" y="11"/>
                  </a:cubicBezTo>
                  <a:cubicBezTo>
                    <a:pt x="53" y="11"/>
                    <a:pt x="53" y="10"/>
                    <a:pt x="53" y="11"/>
                  </a:cubicBezTo>
                  <a:cubicBezTo>
                    <a:pt x="53" y="11"/>
                    <a:pt x="53" y="13"/>
                    <a:pt x="53" y="13"/>
                  </a:cubicBezTo>
                  <a:cubicBezTo>
                    <a:pt x="53" y="13"/>
                    <a:pt x="53" y="12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0"/>
                    <a:pt x="54" y="12"/>
                    <a:pt x="55" y="10"/>
                  </a:cubicBezTo>
                  <a:cubicBezTo>
                    <a:pt x="54" y="11"/>
                    <a:pt x="55" y="10"/>
                    <a:pt x="55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5" y="12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6" y="9"/>
                    <a:pt x="55" y="12"/>
                    <a:pt x="56" y="10"/>
                  </a:cubicBezTo>
                  <a:cubicBezTo>
                    <a:pt x="56" y="11"/>
                    <a:pt x="57" y="11"/>
                    <a:pt x="57" y="12"/>
                  </a:cubicBezTo>
                  <a:cubicBezTo>
                    <a:pt x="57" y="12"/>
                    <a:pt x="58" y="11"/>
                    <a:pt x="58" y="11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3"/>
                    <a:pt x="58" y="12"/>
                    <a:pt x="58" y="12"/>
                  </a:cubicBezTo>
                  <a:cubicBezTo>
                    <a:pt x="58" y="12"/>
                    <a:pt x="58" y="14"/>
                    <a:pt x="58" y="15"/>
                  </a:cubicBezTo>
                  <a:cubicBezTo>
                    <a:pt x="59" y="14"/>
                    <a:pt x="59" y="13"/>
                    <a:pt x="59" y="12"/>
                  </a:cubicBezTo>
                  <a:cubicBezTo>
                    <a:pt x="59" y="14"/>
                    <a:pt x="61" y="10"/>
                    <a:pt x="60" y="13"/>
                  </a:cubicBezTo>
                  <a:cubicBezTo>
                    <a:pt x="60" y="13"/>
                    <a:pt x="59" y="14"/>
                    <a:pt x="59" y="15"/>
                  </a:cubicBezTo>
                  <a:cubicBezTo>
                    <a:pt x="59" y="17"/>
                    <a:pt x="61" y="13"/>
                    <a:pt x="61" y="14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1"/>
                    <a:pt x="61" y="13"/>
                  </a:cubicBezTo>
                  <a:cubicBezTo>
                    <a:pt x="62" y="13"/>
                    <a:pt x="62" y="14"/>
                    <a:pt x="62" y="12"/>
                  </a:cubicBezTo>
                  <a:cubicBezTo>
                    <a:pt x="62" y="14"/>
                    <a:pt x="64" y="12"/>
                    <a:pt x="63" y="16"/>
                  </a:cubicBezTo>
                  <a:cubicBezTo>
                    <a:pt x="64" y="15"/>
                    <a:pt x="64" y="16"/>
                    <a:pt x="64" y="15"/>
                  </a:cubicBezTo>
                  <a:cubicBezTo>
                    <a:pt x="64" y="13"/>
                    <a:pt x="64" y="15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6"/>
                  </a:cubicBezTo>
                  <a:cubicBezTo>
                    <a:pt x="64" y="17"/>
                    <a:pt x="65" y="13"/>
                    <a:pt x="66" y="14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7" y="14"/>
                    <a:pt x="66" y="16"/>
                    <a:pt x="65" y="17"/>
                  </a:cubicBezTo>
                  <a:cubicBezTo>
                    <a:pt x="66" y="17"/>
                    <a:pt x="66" y="17"/>
                    <a:pt x="66" y="16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6"/>
                    <a:pt x="66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7" y="17"/>
                    <a:pt x="67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5"/>
                    <a:pt x="67" y="15"/>
                    <a:pt x="68" y="14"/>
                  </a:cubicBezTo>
                  <a:cubicBezTo>
                    <a:pt x="67" y="16"/>
                    <a:pt x="68" y="16"/>
                    <a:pt x="68" y="16"/>
                  </a:cubicBezTo>
                  <a:cubicBezTo>
                    <a:pt x="68" y="16"/>
                    <a:pt x="69" y="15"/>
                    <a:pt x="69" y="15"/>
                  </a:cubicBezTo>
                  <a:cubicBezTo>
                    <a:pt x="68" y="15"/>
                    <a:pt x="69" y="15"/>
                    <a:pt x="68" y="16"/>
                  </a:cubicBezTo>
                  <a:cubicBezTo>
                    <a:pt x="68" y="16"/>
                    <a:pt x="68" y="15"/>
                    <a:pt x="68" y="16"/>
                  </a:cubicBezTo>
                  <a:cubicBezTo>
                    <a:pt x="68" y="16"/>
                    <a:pt x="68" y="18"/>
                    <a:pt x="68" y="17"/>
                  </a:cubicBezTo>
                  <a:cubicBezTo>
                    <a:pt x="69" y="16"/>
                    <a:pt x="69" y="14"/>
                    <a:pt x="69" y="15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5"/>
                    <a:pt x="70" y="16"/>
                    <a:pt x="70" y="15"/>
                  </a:cubicBezTo>
                  <a:cubicBezTo>
                    <a:pt x="70" y="15"/>
                    <a:pt x="70" y="16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17"/>
                    <a:pt x="71" y="17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2" y="15"/>
                  </a:cubicBezTo>
                  <a:cubicBezTo>
                    <a:pt x="72" y="16"/>
                    <a:pt x="70" y="20"/>
                    <a:pt x="71" y="19"/>
                  </a:cubicBezTo>
                  <a:cubicBezTo>
                    <a:pt x="71" y="19"/>
                    <a:pt x="72" y="17"/>
                    <a:pt x="73" y="16"/>
                  </a:cubicBezTo>
                  <a:cubicBezTo>
                    <a:pt x="73" y="17"/>
                    <a:pt x="74" y="15"/>
                    <a:pt x="74" y="17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5" y="17"/>
                    <a:pt x="77" y="15"/>
                    <a:pt x="76" y="18"/>
                  </a:cubicBezTo>
                  <a:cubicBezTo>
                    <a:pt x="76" y="18"/>
                    <a:pt x="76" y="19"/>
                    <a:pt x="75" y="20"/>
                  </a:cubicBezTo>
                  <a:cubicBezTo>
                    <a:pt x="76" y="19"/>
                    <a:pt x="75" y="21"/>
                    <a:pt x="76" y="19"/>
                  </a:cubicBezTo>
                  <a:cubicBezTo>
                    <a:pt x="76" y="18"/>
                    <a:pt x="77" y="17"/>
                    <a:pt x="77" y="17"/>
                  </a:cubicBezTo>
                  <a:cubicBezTo>
                    <a:pt x="77" y="16"/>
                    <a:pt x="78" y="17"/>
                    <a:pt x="78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8"/>
                    <a:pt x="78" y="19"/>
                    <a:pt x="78" y="18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80" y="16"/>
                    <a:pt x="79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80" y="18"/>
                    <a:pt x="81" y="16"/>
                    <a:pt x="81" y="17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1" y="18"/>
                    <a:pt x="81" y="17"/>
                  </a:cubicBezTo>
                  <a:cubicBezTo>
                    <a:pt x="81" y="18"/>
                    <a:pt x="81" y="19"/>
                    <a:pt x="81" y="20"/>
                  </a:cubicBezTo>
                  <a:cubicBezTo>
                    <a:pt x="83" y="17"/>
                    <a:pt x="84" y="17"/>
                    <a:pt x="85" y="18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20"/>
                    <a:pt x="86" y="17"/>
                    <a:pt x="85" y="18"/>
                  </a:cubicBezTo>
                  <a:cubicBezTo>
                    <a:pt x="85" y="19"/>
                    <a:pt x="85" y="20"/>
                    <a:pt x="84" y="21"/>
                  </a:cubicBezTo>
                  <a:cubicBezTo>
                    <a:pt x="84" y="22"/>
                    <a:pt x="85" y="20"/>
                    <a:pt x="86" y="19"/>
                  </a:cubicBezTo>
                  <a:cubicBezTo>
                    <a:pt x="86" y="18"/>
                    <a:pt x="85" y="20"/>
                    <a:pt x="86" y="19"/>
                  </a:cubicBezTo>
                  <a:cubicBezTo>
                    <a:pt x="86" y="18"/>
                    <a:pt x="86" y="20"/>
                    <a:pt x="87" y="18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2"/>
                    <a:pt x="84" y="23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7"/>
                    <a:pt x="83" y="27"/>
                    <a:pt x="83" y="28"/>
                  </a:cubicBezTo>
                  <a:cubicBezTo>
                    <a:pt x="83" y="27"/>
                    <a:pt x="85" y="25"/>
                    <a:pt x="85" y="24"/>
                  </a:cubicBezTo>
                  <a:cubicBezTo>
                    <a:pt x="85" y="24"/>
                    <a:pt x="86" y="20"/>
                    <a:pt x="87" y="21"/>
                  </a:cubicBezTo>
                  <a:cubicBezTo>
                    <a:pt x="87" y="22"/>
                    <a:pt x="86" y="21"/>
                    <a:pt x="86" y="22"/>
                  </a:cubicBezTo>
                  <a:cubicBezTo>
                    <a:pt x="86" y="23"/>
                    <a:pt x="87" y="21"/>
                    <a:pt x="87" y="22"/>
                  </a:cubicBezTo>
                  <a:cubicBezTo>
                    <a:pt x="87" y="21"/>
                    <a:pt x="88" y="20"/>
                    <a:pt x="88" y="19"/>
                  </a:cubicBezTo>
                  <a:cubicBezTo>
                    <a:pt x="88" y="20"/>
                    <a:pt x="87" y="21"/>
                    <a:pt x="87" y="21"/>
                  </a:cubicBezTo>
                  <a:cubicBezTo>
                    <a:pt x="88" y="20"/>
                    <a:pt x="89" y="20"/>
                    <a:pt x="89" y="19"/>
                  </a:cubicBezTo>
                  <a:cubicBezTo>
                    <a:pt x="90" y="17"/>
                    <a:pt x="89" y="20"/>
                    <a:pt x="90" y="18"/>
                  </a:cubicBezTo>
                  <a:cubicBezTo>
                    <a:pt x="89" y="20"/>
                    <a:pt x="88" y="22"/>
                    <a:pt x="88" y="22"/>
                  </a:cubicBezTo>
                  <a:cubicBezTo>
                    <a:pt x="88" y="21"/>
                    <a:pt x="89" y="21"/>
                    <a:pt x="90" y="19"/>
                  </a:cubicBezTo>
                  <a:cubicBezTo>
                    <a:pt x="90" y="19"/>
                    <a:pt x="89" y="20"/>
                    <a:pt x="89" y="21"/>
                  </a:cubicBezTo>
                  <a:cubicBezTo>
                    <a:pt x="89" y="22"/>
                    <a:pt x="90" y="19"/>
                    <a:pt x="89" y="21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1"/>
                    <a:pt x="90" y="21"/>
                    <a:pt x="90" y="22"/>
                  </a:cubicBezTo>
                  <a:cubicBezTo>
                    <a:pt x="90" y="22"/>
                    <a:pt x="91" y="20"/>
                    <a:pt x="90" y="22"/>
                  </a:cubicBezTo>
                  <a:cubicBezTo>
                    <a:pt x="90" y="22"/>
                    <a:pt x="91" y="22"/>
                    <a:pt x="91" y="21"/>
                  </a:cubicBezTo>
                  <a:cubicBezTo>
                    <a:pt x="91" y="20"/>
                    <a:pt x="90" y="22"/>
                    <a:pt x="91" y="20"/>
                  </a:cubicBezTo>
                  <a:cubicBezTo>
                    <a:pt x="91" y="21"/>
                    <a:pt x="92" y="20"/>
                    <a:pt x="92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2" y="20"/>
                    <a:pt x="92" y="20"/>
                    <a:pt x="93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3" y="19"/>
                    <a:pt x="92" y="21"/>
                    <a:pt x="92" y="21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2"/>
                    <a:pt x="91" y="23"/>
                    <a:pt x="92" y="23"/>
                  </a:cubicBezTo>
                  <a:cubicBezTo>
                    <a:pt x="92" y="22"/>
                    <a:pt x="93" y="20"/>
                    <a:pt x="94" y="20"/>
                  </a:cubicBezTo>
                  <a:cubicBezTo>
                    <a:pt x="94" y="19"/>
                    <a:pt x="93" y="21"/>
                    <a:pt x="94" y="20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1"/>
                    <a:pt x="92" y="23"/>
                    <a:pt x="92" y="23"/>
                  </a:cubicBezTo>
                  <a:cubicBezTo>
                    <a:pt x="93" y="23"/>
                    <a:pt x="94" y="21"/>
                    <a:pt x="94" y="21"/>
                  </a:cubicBezTo>
                  <a:cubicBezTo>
                    <a:pt x="94" y="21"/>
                    <a:pt x="94" y="21"/>
                    <a:pt x="93" y="22"/>
                  </a:cubicBezTo>
                  <a:cubicBezTo>
                    <a:pt x="94" y="22"/>
                    <a:pt x="94" y="21"/>
                    <a:pt x="95" y="20"/>
                  </a:cubicBezTo>
                  <a:cubicBezTo>
                    <a:pt x="94" y="21"/>
                    <a:pt x="94" y="22"/>
                    <a:pt x="94" y="24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7"/>
                    <a:pt x="92" y="27"/>
                    <a:pt x="91" y="29"/>
                  </a:cubicBezTo>
                  <a:cubicBezTo>
                    <a:pt x="91" y="29"/>
                    <a:pt x="92" y="28"/>
                    <a:pt x="92" y="28"/>
                  </a:cubicBezTo>
                  <a:cubicBezTo>
                    <a:pt x="93" y="25"/>
                    <a:pt x="94" y="25"/>
                    <a:pt x="95" y="22"/>
                  </a:cubicBezTo>
                  <a:cubicBezTo>
                    <a:pt x="96" y="22"/>
                    <a:pt x="93" y="28"/>
                    <a:pt x="95" y="25"/>
                  </a:cubicBezTo>
                  <a:cubicBezTo>
                    <a:pt x="95" y="24"/>
                    <a:pt x="97" y="22"/>
                    <a:pt x="96" y="23"/>
                  </a:cubicBezTo>
                  <a:cubicBezTo>
                    <a:pt x="96" y="23"/>
                    <a:pt x="97" y="20"/>
                    <a:pt x="97" y="22"/>
                  </a:cubicBezTo>
                  <a:cubicBezTo>
                    <a:pt x="96" y="22"/>
                    <a:pt x="96" y="24"/>
                    <a:pt x="95" y="25"/>
                  </a:cubicBezTo>
                  <a:cubicBezTo>
                    <a:pt x="96" y="25"/>
                    <a:pt x="95" y="25"/>
                    <a:pt x="95" y="25"/>
                  </a:cubicBezTo>
                  <a:cubicBezTo>
                    <a:pt x="95" y="26"/>
                    <a:pt x="94" y="27"/>
                    <a:pt x="94" y="27"/>
                  </a:cubicBezTo>
                  <a:cubicBezTo>
                    <a:pt x="95" y="27"/>
                    <a:pt x="95" y="27"/>
                    <a:pt x="95" y="26"/>
                  </a:cubicBezTo>
                  <a:cubicBezTo>
                    <a:pt x="96" y="25"/>
                    <a:pt x="95" y="26"/>
                    <a:pt x="96" y="25"/>
                  </a:cubicBezTo>
                  <a:cubicBezTo>
                    <a:pt x="97" y="25"/>
                    <a:pt x="96" y="27"/>
                    <a:pt x="97" y="24"/>
                  </a:cubicBezTo>
                  <a:cubicBezTo>
                    <a:pt x="97" y="24"/>
                    <a:pt x="97" y="23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3"/>
                    <a:pt x="99" y="21"/>
                    <a:pt x="99" y="21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5"/>
                    <a:pt x="98" y="22"/>
                    <a:pt x="97" y="25"/>
                  </a:cubicBezTo>
                  <a:cubicBezTo>
                    <a:pt x="97" y="25"/>
                    <a:pt x="98" y="24"/>
                    <a:pt x="98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25"/>
                    <a:pt x="96" y="29"/>
                    <a:pt x="97" y="27"/>
                  </a:cubicBezTo>
                  <a:cubicBezTo>
                    <a:pt x="98" y="26"/>
                    <a:pt x="98" y="26"/>
                    <a:pt x="98" y="25"/>
                  </a:cubicBezTo>
                  <a:cubicBezTo>
                    <a:pt x="99" y="25"/>
                    <a:pt x="100" y="24"/>
                    <a:pt x="100" y="24"/>
                  </a:cubicBezTo>
                  <a:cubicBezTo>
                    <a:pt x="99" y="26"/>
                    <a:pt x="100" y="24"/>
                    <a:pt x="99" y="26"/>
                  </a:cubicBezTo>
                  <a:cubicBezTo>
                    <a:pt x="99" y="25"/>
                    <a:pt x="99" y="25"/>
                    <a:pt x="98" y="26"/>
                  </a:cubicBezTo>
                  <a:cubicBezTo>
                    <a:pt x="97" y="29"/>
                    <a:pt x="97" y="26"/>
                    <a:pt x="96" y="28"/>
                  </a:cubicBezTo>
                  <a:cubicBezTo>
                    <a:pt x="97" y="28"/>
                    <a:pt x="96" y="31"/>
                    <a:pt x="95" y="32"/>
                  </a:cubicBezTo>
                  <a:cubicBezTo>
                    <a:pt x="95" y="32"/>
                    <a:pt x="95" y="32"/>
                    <a:pt x="96" y="31"/>
                  </a:cubicBezTo>
                  <a:cubicBezTo>
                    <a:pt x="96" y="30"/>
                    <a:pt x="96" y="30"/>
                    <a:pt x="97" y="29"/>
                  </a:cubicBezTo>
                  <a:cubicBezTo>
                    <a:pt x="97" y="29"/>
                    <a:pt x="98" y="29"/>
                    <a:pt x="99" y="27"/>
                  </a:cubicBezTo>
                  <a:cubicBezTo>
                    <a:pt x="98" y="28"/>
                    <a:pt x="98" y="30"/>
                    <a:pt x="98" y="30"/>
                  </a:cubicBezTo>
                  <a:cubicBezTo>
                    <a:pt x="98" y="29"/>
                    <a:pt x="99" y="30"/>
                    <a:pt x="99" y="30"/>
                  </a:cubicBezTo>
                  <a:cubicBezTo>
                    <a:pt x="100" y="28"/>
                    <a:pt x="100" y="30"/>
                    <a:pt x="100" y="28"/>
                  </a:cubicBezTo>
                  <a:cubicBezTo>
                    <a:pt x="100" y="28"/>
                    <a:pt x="101" y="26"/>
                    <a:pt x="102" y="25"/>
                  </a:cubicBezTo>
                  <a:cubicBezTo>
                    <a:pt x="102" y="25"/>
                    <a:pt x="101" y="26"/>
                    <a:pt x="101" y="27"/>
                  </a:cubicBezTo>
                  <a:cubicBezTo>
                    <a:pt x="102" y="26"/>
                    <a:pt x="100" y="29"/>
                    <a:pt x="102" y="27"/>
                  </a:cubicBezTo>
                  <a:cubicBezTo>
                    <a:pt x="101" y="27"/>
                    <a:pt x="100" y="29"/>
                    <a:pt x="99" y="31"/>
                  </a:cubicBezTo>
                  <a:cubicBezTo>
                    <a:pt x="100" y="30"/>
                    <a:pt x="99" y="32"/>
                    <a:pt x="99" y="32"/>
                  </a:cubicBezTo>
                  <a:cubicBezTo>
                    <a:pt x="100" y="32"/>
                    <a:pt x="100" y="31"/>
                    <a:pt x="101" y="31"/>
                  </a:cubicBezTo>
                  <a:cubicBezTo>
                    <a:pt x="101" y="33"/>
                    <a:pt x="102" y="32"/>
                    <a:pt x="103" y="32"/>
                  </a:cubicBezTo>
                  <a:cubicBezTo>
                    <a:pt x="102" y="33"/>
                    <a:pt x="101" y="34"/>
                    <a:pt x="101" y="35"/>
                  </a:cubicBezTo>
                  <a:cubicBezTo>
                    <a:pt x="102" y="35"/>
                    <a:pt x="102" y="33"/>
                    <a:pt x="102" y="34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2" y="34"/>
                    <a:pt x="102" y="36"/>
                    <a:pt x="104" y="33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3" y="35"/>
                    <a:pt x="103" y="35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1" y="38"/>
                    <a:pt x="102" y="36"/>
                    <a:pt x="103" y="37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6"/>
                    <a:pt x="105" y="36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4" y="37"/>
                    <a:pt x="104" y="38"/>
                    <a:pt x="104" y="37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39"/>
                    <a:pt x="103" y="39"/>
                    <a:pt x="104" y="37"/>
                  </a:cubicBezTo>
                  <a:cubicBezTo>
                    <a:pt x="104" y="36"/>
                    <a:pt x="103" y="36"/>
                    <a:pt x="103" y="37"/>
                  </a:cubicBezTo>
                  <a:cubicBezTo>
                    <a:pt x="103" y="38"/>
                    <a:pt x="103" y="37"/>
                    <a:pt x="103" y="37"/>
                  </a:cubicBezTo>
                  <a:cubicBezTo>
                    <a:pt x="103" y="39"/>
                    <a:pt x="102" y="39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1" y="40"/>
                    <a:pt x="100" y="41"/>
                    <a:pt x="100" y="40"/>
                  </a:cubicBezTo>
                  <a:cubicBezTo>
                    <a:pt x="101" y="38"/>
                    <a:pt x="99" y="41"/>
                    <a:pt x="99" y="40"/>
                  </a:cubicBezTo>
                  <a:cubicBezTo>
                    <a:pt x="100" y="39"/>
                    <a:pt x="101" y="38"/>
                    <a:pt x="101" y="37"/>
                  </a:cubicBezTo>
                  <a:cubicBezTo>
                    <a:pt x="101" y="36"/>
                    <a:pt x="101" y="37"/>
                    <a:pt x="101" y="36"/>
                  </a:cubicBezTo>
                  <a:cubicBezTo>
                    <a:pt x="100" y="37"/>
                    <a:pt x="99" y="39"/>
                    <a:pt x="99" y="39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9"/>
                    <a:pt x="98" y="40"/>
                    <a:pt x="98" y="40"/>
                  </a:cubicBezTo>
                  <a:cubicBezTo>
                    <a:pt x="97" y="39"/>
                    <a:pt x="97" y="39"/>
                    <a:pt x="96" y="38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5" y="40"/>
                    <a:pt x="95" y="38"/>
                    <a:pt x="95" y="39"/>
                  </a:cubicBezTo>
                  <a:cubicBezTo>
                    <a:pt x="94" y="37"/>
                    <a:pt x="93" y="39"/>
                    <a:pt x="93" y="37"/>
                  </a:cubicBezTo>
                  <a:cubicBezTo>
                    <a:pt x="92" y="37"/>
                    <a:pt x="91" y="38"/>
                    <a:pt x="90" y="37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36"/>
                    <a:pt x="91" y="34"/>
                    <a:pt x="91" y="35"/>
                  </a:cubicBezTo>
                  <a:cubicBezTo>
                    <a:pt x="90" y="36"/>
                    <a:pt x="90" y="36"/>
                    <a:pt x="89" y="37"/>
                  </a:cubicBezTo>
                  <a:cubicBezTo>
                    <a:pt x="89" y="35"/>
                    <a:pt x="88" y="37"/>
                    <a:pt x="87" y="38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8"/>
                    <a:pt x="86" y="36"/>
                    <a:pt x="86" y="36"/>
                  </a:cubicBezTo>
                  <a:cubicBezTo>
                    <a:pt x="86" y="35"/>
                    <a:pt x="86" y="34"/>
                    <a:pt x="86" y="34"/>
                  </a:cubicBezTo>
                  <a:cubicBezTo>
                    <a:pt x="85" y="36"/>
                    <a:pt x="85" y="36"/>
                    <a:pt x="84" y="36"/>
                  </a:cubicBezTo>
                  <a:cubicBezTo>
                    <a:pt x="84" y="36"/>
                    <a:pt x="83" y="36"/>
                    <a:pt x="83" y="35"/>
                  </a:cubicBezTo>
                  <a:cubicBezTo>
                    <a:pt x="81" y="37"/>
                    <a:pt x="81" y="35"/>
                    <a:pt x="79" y="36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77" y="36"/>
                    <a:pt x="77" y="33"/>
                    <a:pt x="75" y="3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1"/>
                    <a:pt x="75" y="32"/>
                    <a:pt x="74" y="34"/>
                  </a:cubicBezTo>
                  <a:cubicBezTo>
                    <a:pt x="74" y="33"/>
                    <a:pt x="73" y="35"/>
                    <a:pt x="74" y="33"/>
                  </a:cubicBezTo>
                  <a:cubicBezTo>
                    <a:pt x="73" y="32"/>
                    <a:pt x="73" y="34"/>
                    <a:pt x="72" y="34"/>
                  </a:cubicBezTo>
                  <a:cubicBezTo>
                    <a:pt x="72" y="33"/>
                    <a:pt x="72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2" y="32"/>
                    <a:pt x="72" y="32"/>
                  </a:cubicBezTo>
                  <a:cubicBezTo>
                    <a:pt x="71" y="32"/>
                    <a:pt x="71" y="31"/>
                    <a:pt x="70" y="34"/>
                  </a:cubicBezTo>
                  <a:cubicBezTo>
                    <a:pt x="70" y="32"/>
                    <a:pt x="68" y="34"/>
                    <a:pt x="68" y="32"/>
                  </a:cubicBezTo>
                  <a:cubicBezTo>
                    <a:pt x="68" y="33"/>
                    <a:pt x="68" y="33"/>
                    <a:pt x="67" y="33"/>
                  </a:cubicBezTo>
                  <a:cubicBezTo>
                    <a:pt x="67" y="33"/>
                    <a:pt x="67" y="31"/>
                    <a:pt x="66" y="33"/>
                  </a:cubicBezTo>
                  <a:cubicBezTo>
                    <a:pt x="66" y="32"/>
                    <a:pt x="66" y="31"/>
                    <a:pt x="66" y="31"/>
                  </a:cubicBezTo>
                  <a:cubicBezTo>
                    <a:pt x="66" y="31"/>
                    <a:pt x="66" y="32"/>
                    <a:pt x="65" y="33"/>
                  </a:cubicBezTo>
                  <a:cubicBezTo>
                    <a:pt x="64" y="34"/>
                    <a:pt x="64" y="30"/>
                    <a:pt x="63" y="30"/>
                  </a:cubicBezTo>
                  <a:cubicBezTo>
                    <a:pt x="61" y="31"/>
                    <a:pt x="60" y="30"/>
                    <a:pt x="58" y="3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7" y="31"/>
                    <a:pt x="58" y="27"/>
                    <a:pt x="56" y="30"/>
                  </a:cubicBezTo>
                  <a:cubicBezTo>
                    <a:pt x="56" y="29"/>
                    <a:pt x="56" y="29"/>
                    <a:pt x="56" y="28"/>
                  </a:cubicBezTo>
                  <a:cubicBezTo>
                    <a:pt x="55" y="30"/>
                    <a:pt x="56" y="26"/>
                    <a:pt x="54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6"/>
                    <a:pt x="53" y="28"/>
                    <a:pt x="53" y="27"/>
                  </a:cubicBezTo>
                  <a:cubicBezTo>
                    <a:pt x="53" y="26"/>
                    <a:pt x="54" y="26"/>
                    <a:pt x="54" y="26"/>
                  </a:cubicBezTo>
                  <a:cubicBezTo>
                    <a:pt x="54" y="24"/>
                    <a:pt x="52" y="28"/>
                    <a:pt x="53" y="25"/>
                  </a:cubicBezTo>
                  <a:cubicBezTo>
                    <a:pt x="53" y="25"/>
                    <a:pt x="53" y="26"/>
                    <a:pt x="53" y="26"/>
                  </a:cubicBezTo>
                  <a:cubicBezTo>
                    <a:pt x="52" y="25"/>
                    <a:pt x="50" y="26"/>
                    <a:pt x="48" y="26"/>
                  </a:cubicBezTo>
                  <a:cubicBezTo>
                    <a:pt x="47" y="24"/>
                    <a:pt x="49" y="22"/>
                    <a:pt x="48" y="23"/>
                  </a:cubicBezTo>
                  <a:cubicBezTo>
                    <a:pt x="48" y="23"/>
                    <a:pt x="47" y="24"/>
                    <a:pt x="48" y="24"/>
                  </a:cubicBezTo>
                  <a:cubicBezTo>
                    <a:pt x="47" y="25"/>
                    <a:pt x="48" y="21"/>
                    <a:pt x="47" y="22"/>
                  </a:cubicBezTo>
                  <a:cubicBezTo>
                    <a:pt x="47" y="24"/>
                    <a:pt x="47" y="23"/>
                    <a:pt x="47" y="24"/>
                  </a:cubicBezTo>
                  <a:cubicBezTo>
                    <a:pt x="46" y="23"/>
                    <a:pt x="47" y="21"/>
                    <a:pt x="46" y="22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5" y="24"/>
                    <a:pt x="44" y="22"/>
                    <a:pt x="43" y="25"/>
                  </a:cubicBezTo>
                  <a:cubicBezTo>
                    <a:pt x="40" y="24"/>
                    <a:pt x="36" y="25"/>
                    <a:pt x="33" y="25"/>
                  </a:cubicBezTo>
                  <a:cubicBezTo>
                    <a:pt x="30" y="23"/>
                    <a:pt x="26" y="23"/>
                    <a:pt x="24" y="21"/>
                  </a:cubicBezTo>
                  <a:cubicBezTo>
                    <a:pt x="24" y="18"/>
                    <a:pt x="23" y="18"/>
                    <a:pt x="22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20"/>
                    <a:pt x="22" y="18"/>
                    <a:pt x="21" y="20"/>
                  </a:cubicBezTo>
                  <a:cubicBezTo>
                    <a:pt x="20" y="19"/>
                    <a:pt x="19" y="20"/>
                    <a:pt x="18" y="19"/>
                  </a:cubicBezTo>
                  <a:cubicBezTo>
                    <a:pt x="18" y="19"/>
                    <a:pt x="19" y="18"/>
                    <a:pt x="18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7" y="19"/>
                    <a:pt x="17" y="20"/>
                  </a:cubicBezTo>
                  <a:cubicBezTo>
                    <a:pt x="13" y="21"/>
                    <a:pt x="12" y="16"/>
                    <a:pt x="8" y="15"/>
                  </a:cubicBezTo>
                  <a:cubicBezTo>
                    <a:pt x="8" y="14"/>
                    <a:pt x="7" y="15"/>
                    <a:pt x="6" y="15"/>
                  </a:cubicBezTo>
                  <a:cubicBezTo>
                    <a:pt x="4" y="12"/>
                    <a:pt x="3" y="9"/>
                    <a:pt x="0" y="10"/>
                  </a:cubicBezTo>
                  <a:cubicBezTo>
                    <a:pt x="0" y="10"/>
                    <a:pt x="2" y="5"/>
                    <a:pt x="3" y="5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4"/>
            <p:cNvSpPr/>
            <p:nvPr/>
          </p:nvSpPr>
          <p:spPr>
            <a:xfrm>
              <a:off x="8799513" y="2435226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cubicBezTo>
                    <a:pt x="0" y="1"/>
                    <a:pt x="0" y="1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4"/>
            <p:cNvSpPr/>
            <p:nvPr/>
          </p:nvSpPr>
          <p:spPr>
            <a:xfrm>
              <a:off x="8786813" y="2393951"/>
              <a:ext cx="4762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4"/>
            <p:cNvSpPr/>
            <p:nvPr/>
          </p:nvSpPr>
          <p:spPr>
            <a:xfrm>
              <a:off x="8783638" y="2387601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4"/>
            <p:cNvSpPr/>
            <p:nvPr/>
          </p:nvSpPr>
          <p:spPr>
            <a:xfrm>
              <a:off x="8783638" y="2371726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4"/>
            <p:cNvSpPr/>
            <p:nvPr/>
          </p:nvSpPr>
          <p:spPr>
            <a:xfrm>
              <a:off x="8780463" y="237966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4"/>
            <p:cNvSpPr/>
            <p:nvPr/>
          </p:nvSpPr>
          <p:spPr>
            <a:xfrm>
              <a:off x="8769350" y="2363788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4"/>
            <p:cNvSpPr/>
            <p:nvPr/>
          </p:nvSpPr>
          <p:spPr>
            <a:xfrm>
              <a:off x="8761413" y="236855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4"/>
            <p:cNvSpPr/>
            <p:nvPr/>
          </p:nvSpPr>
          <p:spPr>
            <a:xfrm>
              <a:off x="8640763" y="2335213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4"/>
            <p:cNvSpPr/>
            <p:nvPr/>
          </p:nvSpPr>
          <p:spPr>
            <a:xfrm>
              <a:off x="8583613" y="2316163"/>
              <a:ext cx="4762" cy="635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4"/>
            <p:cNvSpPr/>
            <p:nvPr/>
          </p:nvSpPr>
          <p:spPr>
            <a:xfrm>
              <a:off x="8555038" y="2327276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20000" h="5" extrusionOk="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4"/>
            <p:cNvSpPr/>
            <p:nvPr/>
          </p:nvSpPr>
          <p:spPr>
            <a:xfrm>
              <a:off x="9099550" y="2047876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4"/>
            <p:cNvSpPr/>
            <p:nvPr/>
          </p:nvSpPr>
          <p:spPr>
            <a:xfrm>
              <a:off x="8926513" y="1736726"/>
              <a:ext cx="200025" cy="307975"/>
            </a:xfrm>
            <a:custGeom>
              <a:avLst/>
              <a:gdLst/>
              <a:ahLst/>
              <a:cxnLst/>
              <a:rect l="l" t="t" r="r" b="b"/>
              <a:pathLst>
                <a:path w="53" h="82" extrusionOk="0">
                  <a:moveTo>
                    <a:pt x="8" y="1"/>
                  </a:moveTo>
                  <a:cubicBezTo>
                    <a:pt x="12" y="0"/>
                    <a:pt x="8" y="3"/>
                    <a:pt x="12" y="4"/>
                  </a:cubicBezTo>
                  <a:cubicBezTo>
                    <a:pt x="12" y="4"/>
                    <a:pt x="9" y="4"/>
                    <a:pt x="10" y="4"/>
                  </a:cubicBezTo>
                  <a:cubicBezTo>
                    <a:pt x="14" y="4"/>
                    <a:pt x="12" y="7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11" y="9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1" y="10"/>
                    <a:pt x="10" y="11"/>
                    <a:pt x="9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5" y="10"/>
                    <a:pt x="11" y="12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5" y="12"/>
                    <a:pt x="15" y="13"/>
                    <a:pt x="16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6" y="15"/>
                    <a:pt x="16" y="15"/>
                  </a:cubicBezTo>
                  <a:cubicBezTo>
                    <a:pt x="15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5"/>
                    <a:pt x="16" y="16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9" y="16"/>
                    <a:pt x="16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7" y="17"/>
                    <a:pt x="18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7" y="18"/>
                    <a:pt x="19" y="18"/>
                  </a:cubicBezTo>
                  <a:cubicBezTo>
                    <a:pt x="17" y="18"/>
                    <a:pt x="18" y="17"/>
                    <a:pt x="16" y="18"/>
                  </a:cubicBezTo>
                  <a:cubicBezTo>
                    <a:pt x="18" y="19"/>
                    <a:pt x="18" y="21"/>
                    <a:pt x="19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8" y="23"/>
                    <a:pt x="19" y="23"/>
                  </a:cubicBezTo>
                  <a:cubicBezTo>
                    <a:pt x="19" y="23"/>
                    <a:pt x="18" y="23"/>
                    <a:pt x="18" y="23"/>
                  </a:cubicBezTo>
                  <a:cubicBezTo>
                    <a:pt x="17" y="24"/>
                    <a:pt x="20" y="23"/>
                    <a:pt x="19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8" y="25"/>
                  </a:cubicBezTo>
                  <a:cubicBezTo>
                    <a:pt x="20" y="24"/>
                    <a:pt x="18" y="25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20" y="25"/>
                    <a:pt x="20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5"/>
                    <a:pt x="20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7"/>
                    <a:pt x="20" y="27"/>
                    <a:pt x="21" y="27"/>
                  </a:cubicBezTo>
                  <a:cubicBezTo>
                    <a:pt x="21" y="28"/>
                    <a:pt x="19" y="28"/>
                    <a:pt x="19" y="28"/>
                  </a:cubicBezTo>
                  <a:cubicBezTo>
                    <a:pt x="22" y="28"/>
                    <a:pt x="21" y="29"/>
                    <a:pt x="23" y="28"/>
                  </a:cubicBezTo>
                  <a:cubicBezTo>
                    <a:pt x="23" y="28"/>
                    <a:pt x="22" y="29"/>
                    <a:pt x="23" y="29"/>
                  </a:cubicBezTo>
                  <a:cubicBezTo>
                    <a:pt x="22" y="29"/>
                    <a:pt x="20" y="30"/>
                    <a:pt x="20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9" y="30"/>
                    <a:pt x="18" y="31"/>
                  </a:cubicBezTo>
                  <a:cubicBezTo>
                    <a:pt x="18" y="31"/>
                    <a:pt x="19" y="31"/>
                    <a:pt x="19" y="31"/>
                  </a:cubicBezTo>
                  <a:cubicBezTo>
                    <a:pt x="20" y="31"/>
                    <a:pt x="23" y="30"/>
                    <a:pt x="23" y="31"/>
                  </a:cubicBezTo>
                  <a:cubicBezTo>
                    <a:pt x="22" y="31"/>
                    <a:pt x="21" y="32"/>
                    <a:pt x="20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3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6" y="31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3"/>
                    <a:pt x="23" y="32"/>
                    <a:pt x="24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4" y="33"/>
                    <a:pt x="25" y="32"/>
                  </a:cubicBezTo>
                  <a:cubicBezTo>
                    <a:pt x="25" y="32"/>
                    <a:pt x="24" y="33"/>
                    <a:pt x="25" y="32"/>
                  </a:cubicBezTo>
                  <a:cubicBezTo>
                    <a:pt x="26" y="32"/>
                    <a:pt x="26" y="32"/>
                    <a:pt x="27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7" y="33"/>
                    <a:pt x="27" y="33"/>
                    <a:pt x="28" y="33"/>
                  </a:cubicBezTo>
                  <a:cubicBezTo>
                    <a:pt x="29" y="32"/>
                    <a:pt x="26" y="33"/>
                    <a:pt x="27" y="33"/>
                  </a:cubicBezTo>
                  <a:cubicBezTo>
                    <a:pt x="26" y="34"/>
                    <a:pt x="29" y="33"/>
                    <a:pt x="27" y="35"/>
                  </a:cubicBezTo>
                  <a:cubicBezTo>
                    <a:pt x="27" y="35"/>
                    <a:pt x="29" y="34"/>
                    <a:pt x="28" y="34"/>
                  </a:cubicBezTo>
                  <a:cubicBezTo>
                    <a:pt x="28" y="34"/>
                    <a:pt x="27" y="35"/>
                    <a:pt x="28" y="35"/>
                  </a:cubicBezTo>
                  <a:cubicBezTo>
                    <a:pt x="27" y="35"/>
                    <a:pt x="28" y="35"/>
                    <a:pt x="28" y="35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9" y="35"/>
                    <a:pt x="30" y="35"/>
                    <a:pt x="29" y="36"/>
                  </a:cubicBezTo>
                  <a:cubicBezTo>
                    <a:pt x="30" y="36"/>
                    <a:pt x="31" y="36"/>
                    <a:pt x="31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30" y="37"/>
                    <a:pt x="29" y="37"/>
                  </a:cubicBezTo>
                  <a:cubicBezTo>
                    <a:pt x="31" y="37"/>
                    <a:pt x="27" y="37"/>
                    <a:pt x="29" y="37"/>
                  </a:cubicBezTo>
                  <a:cubicBezTo>
                    <a:pt x="28" y="37"/>
                    <a:pt x="31" y="36"/>
                    <a:pt x="29" y="37"/>
                  </a:cubicBezTo>
                  <a:cubicBezTo>
                    <a:pt x="29" y="37"/>
                    <a:pt x="31" y="37"/>
                    <a:pt x="30" y="38"/>
                  </a:cubicBezTo>
                  <a:cubicBezTo>
                    <a:pt x="30" y="37"/>
                    <a:pt x="28" y="38"/>
                    <a:pt x="28" y="38"/>
                  </a:cubicBezTo>
                  <a:cubicBezTo>
                    <a:pt x="28" y="39"/>
                    <a:pt x="29" y="38"/>
                    <a:pt x="29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38"/>
                    <a:pt x="30" y="39"/>
                    <a:pt x="31" y="38"/>
                  </a:cubicBezTo>
                  <a:cubicBezTo>
                    <a:pt x="30" y="38"/>
                    <a:pt x="32" y="38"/>
                    <a:pt x="30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30" y="39"/>
                    <a:pt x="31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3" y="38"/>
                    <a:pt x="30" y="40"/>
                    <a:pt x="32" y="39"/>
                  </a:cubicBezTo>
                  <a:cubicBezTo>
                    <a:pt x="31" y="40"/>
                    <a:pt x="32" y="40"/>
                    <a:pt x="31" y="41"/>
                  </a:cubicBezTo>
                  <a:cubicBezTo>
                    <a:pt x="32" y="40"/>
                    <a:pt x="33" y="40"/>
                    <a:pt x="32" y="41"/>
                  </a:cubicBezTo>
                  <a:cubicBezTo>
                    <a:pt x="32" y="41"/>
                    <a:pt x="32" y="41"/>
                    <a:pt x="31" y="41"/>
                  </a:cubicBezTo>
                  <a:cubicBezTo>
                    <a:pt x="31" y="41"/>
                    <a:pt x="31" y="41"/>
                    <a:pt x="32" y="41"/>
                  </a:cubicBezTo>
                  <a:cubicBezTo>
                    <a:pt x="31" y="41"/>
                    <a:pt x="30" y="42"/>
                    <a:pt x="30" y="43"/>
                  </a:cubicBezTo>
                  <a:cubicBezTo>
                    <a:pt x="31" y="43"/>
                    <a:pt x="32" y="42"/>
                    <a:pt x="33" y="42"/>
                  </a:cubicBezTo>
                  <a:cubicBezTo>
                    <a:pt x="30" y="43"/>
                    <a:pt x="35" y="41"/>
                    <a:pt x="32" y="43"/>
                  </a:cubicBezTo>
                  <a:cubicBezTo>
                    <a:pt x="32" y="43"/>
                    <a:pt x="31" y="43"/>
                    <a:pt x="31" y="43"/>
                  </a:cubicBezTo>
                  <a:cubicBezTo>
                    <a:pt x="28" y="45"/>
                    <a:pt x="33" y="43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2" y="43"/>
                    <a:pt x="35" y="43"/>
                    <a:pt x="33" y="44"/>
                  </a:cubicBezTo>
                  <a:cubicBezTo>
                    <a:pt x="34" y="43"/>
                    <a:pt x="32" y="44"/>
                    <a:pt x="34" y="43"/>
                  </a:cubicBezTo>
                  <a:cubicBezTo>
                    <a:pt x="33" y="45"/>
                    <a:pt x="36" y="44"/>
                    <a:pt x="33" y="46"/>
                  </a:cubicBezTo>
                  <a:cubicBezTo>
                    <a:pt x="33" y="46"/>
                    <a:pt x="33" y="46"/>
                    <a:pt x="34" y="46"/>
                  </a:cubicBezTo>
                  <a:cubicBezTo>
                    <a:pt x="35" y="45"/>
                    <a:pt x="33" y="46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4" y="46"/>
                    <a:pt x="34" y="46"/>
                    <a:pt x="32" y="47"/>
                  </a:cubicBezTo>
                  <a:cubicBezTo>
                    <a:pt x="31" y="47"/>
                    <a:pt x="36" y="45"/>
                    <a:pt x="35" y="46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7"/>
                    <a:pt x="34" y="47"/>
                    <a:pt x="33" y="48"/>
                  </a:cubicBezTo>
                  <a:cubicBezTo>
                    <a:pt x="33" y="48"/>
                    <a:pt x="33" y="48"/>
                    <a:pt x="34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48"/>
                    <a:pt x="33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9"/>
                    <a:pt x="33" y="49"/>
                    <a:pt x="34" y="49"/>
                  </a:cubicBezTo>
                  <a:cubicBezTo>
                    <a:pt x="34" y="49"/>
                    <a:pt x="35" y="48"/>
                    <a:pt x="35" y="48"/>
                  </a:cubicBezTo>
                  <a:cubicBezTo>
                    <a:pt x="35" y="48"/>
                    <a:pt x="35" y="48"/>
                    <a:pt x="36" y="48"/>
                  </a:cubicBezTo>
                  <a:cubicBezTo>
                    <a:pt x="35" y="48"/>
                    <a:pt x="35" y="48"/>
                    <a:pt x="35" y="49"/>
                  </a:cubicBezTo>
                  <a:cubicBezTo>
                    <a:pt x="35" y="49"/>
                    <a:pt x="37" y="48"/>
                    <a:pt x="37" y="48"/>
                  </a:cubicBezTo>
                  <a:cubicBezTo>
                    <a:pt x="36" y="49"/>
                    <a:pt x="37" y="49"/>
                    <a:pt x="35" y="49"/>
                  </a:cubicBezTo>
                  <a:cubicBezTo>
                    <a:pt x="35" y="49"/>
                    <a:pt x="36" y="49"/>
                    <a:pt x="35" y="49"/>
                  </a:cubicBezTo>
                  <a:cubicBezTo>
                    <a:pt x="35" y="49"/>
                    <a:pt x="34" y="50"/>
                    <a:pt x="35" y="49"/>
                  </a:cubicBezTo>
                  <a:cubicBezTo>
                    <a:pt x="35" y="49"/>
                    <a:pt x="37" y="48"/>
                    <a:pt x="37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7" y="49"/>
                    <a:pt x="36" y="50"/>
                    <a:pt x="37" y="49"/>
                  </a:cubicBezTo>
                  <a:cubicBezTo>
                    <a:pt x="38" y="49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51"/>
                    <a:pt x="36" y="51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1"/>
                    <a:pt x="37" y="51"/>
                    <a:pt x="38" y="50"/>
                  </a:cubicBezTo>
                  <a:cubicBezTo>
                    <a:pt x="37" y="51"/>
                    <a:pt x="34" y="53"/>
                    <a:pt x="35" y="52"/>
                  </a:cubicBezTo>
                  <a:cubicBezTo>
                    <a:pt x="35" y="52"/>
                    <a:pt x="38" y="51"/>
                    <a:pt x="38" y="51"/>
                  </a:cubicBezTo>
                  <a:cubicBezTo>
                    <a:pt x="38" y="52"/>
                    <a:pt x="40" y="51"/>
                    <a:pt x="38" y="53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3"/>
                    <a:pt x="41" y="53"/>
                    <a:pt x="39" y="54"/>
                  </a:cubicBezTo>
                  <a:cubicBezTo>
                    <a:pt x="39" y="54"/>
                    <a:pt x="38" y="55"/>
                    <a:pt x="37" y="55"/>
                  </a:cubicBezTo>
                  <a:cubicBezTo>
                    <a:pt x="38" y="55"/>
                    <a:pt x="36" y="56"/>
                    <a:pt x="38" y="55"/>
                  </a:cubicBezTo>
                  <a:cubicBezTo>
                    <a:pt x="39" y="55"/>
                    <a:pt x="40" y="54"/>
                    <a:pt x="40" y="54"/>
                  </a:cubicBezTo>
                  <a:cubicBezTo>
                    <a:pt x="41" y="54"/>
                    <a:pt x="41" y="54"/>
                    <a:pt x="40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5"/>
                    <a:pt x="40" y="56"/>
                    <a:pt x="40" y="56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2" y="55"/>
                    <a:pt x="42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3" y="55"/>
                    <a:pt x="42" y="56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7"/>
                    <a:pt x="42" y="57"/>
                    <a:pt x="42" y="56"/>
                  </a:cubicBezTo>
                  <a:cubicBezTo>
                    <a:pt x="42" y="57"/>
                    <a:pt x="42" y="58"/>
                    <a:pt x="40" y="58"/>
                  </a:cubicBezTo>
                  <a:cubicBezTo>
                    <a:pt x="44" y="57"/>
                    <a:pt x="44" y="58"/>
                    <a:pt x="45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0"/>
                    <a:pt x="45" y="58"/>
                    <a:pt x="45" y="5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1"/>
                    <a:pt x="44" y="60"/>
                    <a:pt x="44" y="60"/>
                  </a:cubicBezTo>
                  <a:cubicBezTo>
                    <a:pt x="45" y="59"/>
                    <a:pt x="44" y="60"/>
                    <a:pt x="45" y="59"/>
                  </a:cubicBezTo>
                  <a:cubicBezTo>
                    <a:pt x="45" y="59"/>
                    <a:pt x="44" y="60"/>
                    <a:pt x="46" y="59"/>
                  </a:cubicBezTo>
                  <a:cubicBezTo>
                    <a:pt x="45" y="60"/>
                    <a:pt x="44" y="60"/>
                    <a:pt x="44" y="61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3" y="62"/>
                    <a:pt x="41" y="62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8" y="65"/>
                    <a:pt x="37" y="64"/>
                    <a:pt x="37" y="65"/>
                  </a:cubicBezTo>
                  <a:cubicBezTo>
                    <a:pt x="38" y="65"/>
                    <a:pt x="40" y="63"/>
                    <a:pt x="41" y="63"/>
                  </a:cubicBezTo>
                  <a:cubicBezTo>
                    <a:pt x="41" y="63"/>
                    <a:pt x="44" y="61"/>
                    <a:pt x="45" y="61"/>
                  </a:cubicBezTo>
                  <a:cubicBezTo>
                    <a:pt x="44" y="62"/>
                    <a:pt x="44" y="61"/>
                    <a:pt x="43" y="62"/>
                  </a:cubicBezTo>
                  <a:cubicBezTo>
                    <a:pt x="42" y="63"/>
                    <a:pt x="44" y="62"/>
                    <a:pt x="44" y="62"/>
                  </a:cubicBezTo>
                  <a:cubicBezTo>
                    <a:pt x="44" y="62"/>
                    <a:pt x="46" y="61"/>
                    <a:pt x="46" y="61"/>
                  </a:cubicBezTo>
                  <a:cubicBezTo>
                    <a:pt x="45" y="61"/>
                    <a:pt x="44" y="62"/>
                    <a:pt x="44" y="62"/>
                  </a:cubicBezTo>
                  <a:cubicBezTo>
                    <a:pt x="45" y="61"/>
                    <a:pt x="46" y="61"/>
                    <a:pt x="47" y="61"/>
                  </a:cubicBezTo>
                  <a:cubicBezTo>
                    <a:pt x="49" y="59"/>
                    <a:pt x="46" y="61"/>
                    <a:pt x="48" y="60"/>
                  </a:cubicBezTo>
                  <a:cubicBezTo>
                    <a:pt x="47" y="61"/>
                    <a:pt x="45" y="62"/>
                    <a:pt x="44" y="63"/>
                  </a:cubicBezTo>
                  <a:cubicBezTo>
                    <a:pt x="45" y="62"/>
                    <a:pt x="46" y="62"/>
                    <a:pt x="48" y="61"/>
                  </a:cubicBezTo>
                  <a:cubicBezTo>
                    <a:pt x="48" y="61"/>
                    <a:pt x="47" y="62"/>
                    <a:pt x="46" y="62"/>
                  </a:cubicBezTo>
                  <a:cubicBezTo>
                    <a:pt x="45" y="63"/>
                    <a:pt x="48" y="61"/>
                    <a:pt x="46" y="63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6" y="62"/>
                    <a:pt x="46" y="63"/>
                  </a:cubicBezTo>
                  <a:cubicBezTo>
                    <a:pt x="46" y="63"/>
                    <a:pt x="48" y="62"/>
                    <a:pt x="46" y="64"/>
                  </a:cubicBezTo>
                  <a:cubicBezTo>
                    <a:pt x="46" y="63"/>
                    <a:pt x="46" y="64"/>
                    <a:pt x="48" y="63"/>
                  </a:cubicBezTo>
                  <a:cubicBezTo>
                    <a:pt x="48" y="62"/>
                    <a:pt x="46" y="63"/>
                    <a:pt x="48" y="62"/>
                  </a:cubicBezTo>
                  <a:cubicBezTo>
                    <a:pt x="47" y="63"/>
                    <a:pt x="49" y="62"/>
                    <a:pt x="49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9" y="62"/>
                    <a:pt x="49" y="62"/>
                    <a:pt x="50" y="62"/>
                  </a:cubicBezTo>
                  <a:cubicBezTo>
                    <a:pt x="49" y="62"/>
                    <a:pt x="49" y="63"/>
                    <a:pt x="48" y="63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48" y="63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6" y="65"/>
                    <a:pt x="47" y="65"/>
                  </a:cubicBezTo>
                  <a:cubicBezTo>
                    <a:pt x="48" y="64"/>
                    <a:pt x="49" y="63"/>
                    <a:pt x="50" y="63"/>
                  </a:cubicBezTo>
                  <a:cubicBezTo>
                    <a:pt x="51" y="62"/>
                    <a:pt x="49" y="63"/>
                    <a:pt x="50" y="63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8" y="64"/>
                    <a:pt x="47" y="65"/>
                    <a:pt x="47" y="65"/>
                  </a:cubicBezTo>
                  <a:cubicBezTo>
                    <a:pt x="48" y="65"/>
                    <a:pt x="49" y="64"/>
                    <a:pt x="50" y="63"/>
                  </a:cubicBezTo>
                  <a:cubicBezTo>
                    <a:pt x="50" y="64"/>
                    <a:pt x="49" y="64"/>
                    <a:pt x="48" y="65"/>
                  </a:cubicBezTo>
                  <a:cubicBezTo>
                    <a:pt x="49" y="65"/>
                    <a:pt x="50" y="64"/>
                    <a:pt x="50" y="63"/>
                  </a:cubicBezTo>
                  <a:cubicBezTo>
                    <a:pt x="50" y="64"/>
                    <a:pt x="49" y="65"/>
                    <a:pt x="48" y="66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5" y="68"/>
                    <a:pt x="45" y="68"/>
                    <a:pt x="43" y="69"/>
                  </a:cubicBezTo>
                  <a:cubicBezTo>
                    <a:pt x="43" y="69"/>
                    <a:pt x="44" y="69"/>
                    <a:pt x="44" y="69"/>
                  </a:cubicBezTo>
                  <a:cubicBezTo>
                    <a:pt x="47" y="67"/>
                    <a:pt x="48" y="67"/>
                    <a:pt x="50" y="65"/>
                  </a:cubicBezTo>
                  <a:cubicBezTo>
                    <a:pt x="51" y="65"/>
                    <a:pt x="45" y="69"/>
                    <a:pt x="49" y="67"/>
                  </a:cubicBezTo>
                  <a:cubicBezTo>
                    <a:pt x="49" y="67"/>
                    <a:pt x="51" y="66"/>
                    <a:pt x="50" y="66"/>
                  </a:cubicBezTo>
                  <a:cubicBezTo>
                    <a:pt x="50" y="66"/>
                    <a:pt x="52" y="64"/>
                    <a:pt x="52" y="65"/>
                  </a:cubicBezTo>
                  <a:cubicBezTo>
                    <a:pt x="51" y="66"/>
                    <a:pt x="50" y="67"/>
                    <a:pt x="48" y="68"/>
                  </a:cubicBezTo>
                  <a:cubicBezTo>
                    <a:pt x="49" y="67"/>
                    <a:pt x="49" y="67"/>
                    <a:pt x="48" y="67"/>
                  </a:cubicBezTo>
                  <a:cubicBezTo>
                    <a:pt x="47" y="68"/>
                    <a:pt x="46" y="69"/>
                    <a:pt x="46" y="69"/>
                  </a:cubicBezTo>
                  <a:cubicBezTo>
                    <a:pt x="47" y="69"/>
                    <a:pt x="47" y="69"/>
                    <a:pt x="48" y="68"/>
                  </a:cubicBezTo>
                  <a:cubicBezTo>
                    <a:pt x="49" y="67"/>
                    <a:pt x="48" y="68"/>
                    <a:pt x="49" y="67"/>
                  </a:cubicBezTo>
                  <a:cubicBezTo>
                    <a:pt x="50" y="67"/>
                    <a:pt x="48" y="69"/>
                    <a:pt x="50" y="67"/>
                  </a:cubicBezTo>
                  <a:cubicBezTo>
                    <a:pt x="50" y="67"/>
                    <a:pt x="51" y="66"/>
                    <a:pt x="52" y="66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1" y="67"/>
                    <a:pt x="53" y="65"/>
                    <a:pt x="53" y="66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0" y="68"/>
                    <a:pt x="52" y="66"/>
                    <a:pt x="50" y="68"/>
                  </a:cubicBezTo>
                  <a:cubicBezTo>
                    <a:pt x="50" y="68"/>
                    <a:pt x="51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8"/>
                    <a:pt x="47" y="70"/>
                    <a:pt x="49" y="69"/>
                  </a:cubicBezTo>
                  <a:cubicBezTo>
                    <a:pt x="50" y="69"/>
                    <a:pt x="50" y="69"/>
                    <a:pt x="51" y="68"/>
                  </a:cubicBezTo>
                  <a:cubicBezTo>
                    <a:pt x="51" y="68"/>
                    <a:pt x="52" y="68"/>
                    <a:pt x="52" y="68"/>
                  </a:cubicBezTo>
                  <a:cubicBezTo>
                    <a:pt x="51" y="69"/>
                    <a:pt x="52" y="68"/>
                    <a:pt x="51" y="69"/>
                  </a:cubicBezTo>
                  <a:cubicBezTo>
                    <a:pt x="51" y="69"/>
                    <a:pt x="51" y="68"/>
                    <a:pt x="49" y="69"/>
                  </a:cubicBezTo>
                  <a:cubicBezTo>
                    <a:pt x="47" y="71"/>
                    <a:pt x="49" y="69"/>
                    <a:pt x="47" y="70"/>
                  </a:cubicBezTo>
                  <a:cubicBezTo>
                    <a:pt x="47" y="70"/>
                    <a:pt x="46" y="72"/>
                    <a:pt x="44" y="73"/>
                  </a:cubicBezTo>
                  <a:cubicBezTo>
                    <a:pt x="44" y="73"/>
                    <a:pt x="45" y="73"/>
                    <a:pt x="45" y="73"/>
                  </a:cubicBezTo>
                  <a:cubicBezTo>
                    <a:pt x="46" y="72"/>
                    <a:pt x="46" y="72"/>
                    <a:pt x="47" y="71"/>
                  </a:cubicBezTo>
                  <a:cubicBezTo>
                    <a:pt x="47" y="71"/>
                    <a:pt x="48" y="71"/>
                    <a:pt x="49" y="70"/>
                  </a:cubicBezTo>
                  <a:cubicBezTo>
                    <a:pt x="49" y="71"/>
                    <a:pt x="48" y="72"/>
                    <a:pt x="48" y="72"/>
                  </a:cubicBezTo>
                  <a:cubicBezTo>
                    <a:pt x="48" y="72"/>
                    <a:pt x="48" y="72"/>
                    <a:pt x="48" y="73"/>
                  </a:cubicBezTo>
                  <a:cubicBezTo>
                    <a:pt x="50" y="71"/>
                    <a:pt x="49" y="73"/>
                    <a:pt x="50" y="72"/>
                  </a:cubicBezTo>
                  <a:cubicBezTo>
                    <a:pt x="51" y="71"/>
                    <a:pt x="52" y="70"/>
                    <a:pt x="53" y="69"/>
                  </a:cubicBezTo>
                  <a:cubicBezTo>
                    <a:pt x="53" y="70"/>
                    <a:pt x="52" y="70"/>
                    <a:pt x="52" y="70"/>
                  </a:cubicBezTo>
                  <a:cubicBezTo>
                    <a:pt x="53" y="70"/>
                    <a:pt x="50" y="72"/>
                    <a:pt x="52" y="71"/>
                  </a:cubicBezTo>
                  <a:cubicBezTo>
                    <a:pt x="51" y="71"/>
                    <a:pt x="49" y="72"/>
                    <a:pt x="48" y="74"/>
                  </a:cubicBezTo>
                  <a:cubicBezTo>
                    <a:pt x="49" y="73"/>
                    <a:pt x="47" y="74"/>
                    <a:pt x="47" y="75"/>
                  </a:cubicBezTo>
                  <a:cubicBezTo>
                    <a:pt x="48" y="74"/>
                    <a:pt x="49" y="74"/>
                    <a:pt x="49" y="74"/>
                  </a:cubicBezTo>
                  <a:cubicBezTo>
                    <a:pt x="48" y="75"/>
                    <a:pt x="50" y="75"/>
                    <a:pt x="50" y="75"/>
                  </a:cubicBezTo>
                  <a:cubicBezTo>
                    <a:pt x="50" y="76"/>
                    <a:pt x="48" y="77"/>
                    <a:pt x="48" y="78"/>
                  </a:cubicBezTo>
                  <a:cubicBezTo>
                    <a:pt x="48" y="78"/>
                    <a:pt x="49" y="76"/>
                    <a:pt x="49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9" y="77"/>
                    <a:pt x="48" y="79"/>
                    <a:pt x="50" y="77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9" y="78"/>
                    <a:pt x="49" y="78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6" y="80"/>
                    <a:pt x="48" y="79"/>
                    <a:pt x="48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50" y="78"/>
                    <a:pt x="49" y="79"/>
                    <a:pt x="50" y="79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8" y="81"/>
                    <a:pt x="48" y="81"/>
                    <a:pt x="49" y="81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7" y="81"/>
                    <a:pt x="48" y="80"/>
                  </a:cubicBezTo>
                  <a:cubicBezTo>
                    <a:pt x="49" y="80"/>
                    <a:pt x="49" y="80"/>
                    <a:pt x="48" y="80"/>
                  </a:cubicBezTo>
                  <a:cubicBezTo>
                    <a:pt x="48" y="81"/>
                    <a:pt x="48" y="80"/>
                    <a:pt x="48" y="80"/>
                  </a:cubicBezTo>
                  <a:cubicBezTo>
                    <a:pt x="47" y="81"/>
                    <a:pt x="47" y="81"/>
                    <a:pt x="46" y="82"/>
                  </a:cubicBezTo>
                  <a:cubicBezTo>
                    <a:pt x="46" y="82"/>
                    <a:pt x="45" y="82"/>
                    <a:pt x="46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6" y="81"/>
                    <a:pt x="46" y="81"/>
                  </a:cubicBezTo>
                  <a:cubicBezTo>
                    <a:pt x="45" y="82"/>
                    <a:pt x="44" y="82"/>
                    <a:pt x="44" y="82"/>
                  </a:cubicBezTo>
                  <a:cubicBezTo>
                    <a:pt x="46" y="80"/>
                    <a:pt x="43" y="82"/>
                    <a:pt x="43" y="81"/>
                  </a:cubicBezTo>
                  <a:cubicBezTo>
                    <a:pt x="45" y="80"/>
                    <a:pt x="46" y="80"/>
                    <a:pt x="46" y="80"/>
                  </a:cubicBezTo>
                  <a:cubicBezTo>
                    <a:pt x="47" y="79"/>
                    <a:pt x="46" y="79"/>
                    <a:pt x="47" y="79"/>
                  </a:cubicBezTo>
                  <a:cubicBezTo>
                    <a:pt x="46" y="79"/>
                    <a:pt x="44" y="80"/>
                    <a:pt x="43" y="81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2" y="81"/>
                    <a:pt x="42" y="81"/>
                  </a:cubicBezTo>
                  <a:cubicBezTo>
                    <a:pt x="43" y="80"/>
                    <a:pt x="42" y="79"/>
                    <a:pt x="42" y="7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1" y="79"/>
                    <a:pt x="42" y="78"/>
                    <a:pt x="41" y="78"/>
                  </a:cubicBezTo>
                  <a:cubicBezTo>
                    <a:pt x="41" y="77"/>
                    <a:pt x="39" y="78"/>
                    <a:pt x="40" y="76"/>
                  </a:cubicBezTo>
                  <a:cubicBezTo>
                    <a:pt x="39" y="76"/>
                    <a:pt x="38" y="76"/>
                    <a:pt x="38" y="75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8" y="75"/>
                    <a:pt x="40" y="73"/>
                    <a:pt x="40" y="73"/>
                  </a:cubicBezTo>
                  <a:cubicBezTo>
                    <a:pt x="39" y="74"/>
                    <a:pt x="38" y="74"/>
                    <a:pt x="37" y="75"/>
                  </a:cubicBezTo>
                  <a:cubicBezTo>
                    <a:pt x="38" y="73"/>
                    <a:pt x="36" y="74"/>
                    <a:pt x="35" y="74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4" y="74"/>
                    <a:pt x="35" y="73"/>
                    <a:pt x="35" y="72"/>
                  </a:cubicBezTo>
                  <a:cubicBezTo>
                    <a:pt x="36" y="72"/>
                    <a:pt x="36" y="71"/>
                    <a:pt x="36" y="71"/>
                  </a:cubicBezTo>
                  <a:cubicBezTo>
                    <a:pt x="34" y="72"/>
                    <a:pt x="34" y="72"/>
                    <a:pt x="33" y="72"/>
                  </a:cubicBezTo>
                  <a:cubicBezTo>
                    <a:pt x="33" y="72"/>
                    <a:pt x="33" y="71"/>
                    <a:pt x="34" y="70"/>
                  </a:cubicBezTo>
                  <a:cubicBezTo>
                    <a:pt x="31" y="71"/>
                    <a:pt x="31" y="69"/>
                    <a:pt x="29" y="69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7" y="69"/>
                    <a:pt x="29" y="66"/>
                    <a:pt x="27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4"/>
                    <a:pt x="28" y="64"/>
                    <a:pt x="27" y="65"/>
                  </a:cubicBezTo>
                  <a:cubicBezTo>
                    <a:pt x="27" y="65"/>
                    <a:pt x="25" y="65"/>
                    <a:pt x="27" y="64"/>
                  </a:cubicBezTo>
                  <a:cubicBezTo>
                    <a:pt x="27" y="63"/>
                    <a:pt x="26" y="64"/>
                    <a:pt x="25" y="64"/>
                  </a:cubicBezTo>
                  <a:cubicBezTo>
                    <a:pt x="26" y="63"/>
                    <a:pt x="26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6" y="62"/>
                    <a:pt x="26" y="62"/>
                  </a:cubicBezTo>
                  <a:cubicBezTo>
                    <a:pt x="26" y="62"/>
                    <a:pt x="27" y="61"/>
                    <a:pt x="24" y="62"/>
                  </a:cubicBezTo>
                  <a:cubicBezTo>
                    <a:pt x="25" y="61"/>
                    <a:pt x="22" y="62"/>
                    <a:pt x="24" y="60"/>
                  </a:cubicBezTo>
                  <a:cubicBezTo>
                    <a:pt x="23" y="60"/>
                    <a:pt x="23" y="60"/>
                    <a:pt x="22" y="61"/>
                  </a:cubicBezTo>
                  <a:cubicBezTo>
                    <a:pt x="22" y="60"/>
                    <a:pt x="23" y="59"/>
                    <a:pt x="22" y="59"/>
                  </a:cubicBezTo>
                  <a:cubicBezTo>
                    <a:pt x="22" y="59"/>
                    <a:pt x="23" y="59"/>
                    <a:pt x="23" y="58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0" y="59"/>
                    <a:pt x="22" y="56"/>
                    <a:pt x="22" y="56"/>
                  </a:cubicBezTo>
                  <a:cubicBezTo>
                    <a:pt x="19" y="55"/>
                    <a:pt x="19" y="53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7" y="52"/>
                    <a:pt x="21" y="50"/>
                    <a:pt x="17" y="51"/>
                  </a:cubicBezTo>
                  <a:cubicBezTo>
                    <a:pt x="18" y="51"/>
                    <a:pt x="17" y="50"/>
                    <a:pt x="19" y="50"/>
                  </a:cubicBezTo>
                  <a:cubicBezTo>
                    <a:pt x="17" y="50"/>
                    <a:pt x="19" y="48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8"/>
                    <a:pt x="17" y="48"/>
                    <a:pt x="18" y="47"/>
                  </a:cubicBezTo>
                  <a:cubicBezTo>
                    <a:pt x="18" y="47"/>
                    <a:pt x="18" y="47"/>
                    <a:pt x="19" y="47"/>
                  </a:cubicBezTo>
                  <a:cubicBezTo>
                    <a:pt x="20" y="46"/>
                    <a:pt x="16" y="47"/>
                    <a:pt x="19" y="46"/>
                  </a:cubicBezTo>
                  <a:cubicBezTo>
                    <a:pt x="19" y="46"/>
                    <a:pt x="17" y="47"/>
                    <a:pt x="17" y="47"/>
                  </a:cubicBezTo>
                  <a:cubicBezTo>
                    <a:pt x="18" y="45"/>
                    <a:pt x="16" y="44"/>
                    <a:pt x="15" y="43"/>
                  </a:cubicBezTo>
                  <a:cubicBezTo>
                    <a:pt x="16" y="42"/>
                    <a:pt x="19" y="42"/>
                    <a:pt x="17" y="42"/>
                  </a:cubicBezTo>
                  <a:cubicBezTo>
                    <a:pt x="17" y="41"/>
                    <a:pt x="16" y="42"/>
                    <a:pt x="16" y="42"/>
                  </a:cubicBezTo>
                  <a:cubicBezTo>
                    <a:pt x="15" y="42"/>
                    <a:pt x="19" y="40"/>
                    <a:pt x="18" y="41"/>
                  </a:cubicBezTo>
                  <a:cubicBezTo>
                    <a:pt x="16" y="41"/>
                    <a:pt x="17" y="41"/>
                    <a:pt x="16" y="41"/>
                  </a:cubicBezTo>
                  <a:cubicBezTo>
                    <a:pt x="17" y="40"/>
                    <a:pt x="18" y="39"/>
                    <a:pt x="17" y="40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5" y="40"/>
                    <a:pt x="16" y="39"/>
                    <a:pt x="13" y="39"/>
                  </a:cubicBezTo>
                  <a:cubicBezTo>
                    <a:pt x="11" y="37"/>
                    <a:pt x="9" y="35"/>
                    <a:pt x="7" y="32"/>
                  </a:cubicBezTo>
                  <a:cubicBezTo>
                    <a:pt x="7" y="29"/>
                    <a:pt x="5" y="27"/>
                    <a:pt x="5" y="24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6" y="21"/>
                    <a:pt x="5" y="22"/>
                  </a:cubicBezTo>
                  <a:cubicBezTo>
                    <a:pt x="5" y="21"/>
                    <a:pt x="4" y="20"/>
                    <a:pt x="3" y="19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3" y="18"/>
                    <a:pt x="2" y="19"/>
                  </a:cubicBezTo>
                  <a:cubicBezTo>
                    <a:pt x="0" y="17"/>
                    <a:pt x="3" y="13"/>
                    <a:pt x="1" y="11"/>
                  </a:cubicBezTo>
                  <a:cubicBezTo>
                    <a:pt x="2" y="10"/>
                    <a:pt x="1" y="9"/>
                    <a:pt x="0" y="9"/>
                  </a:cubicBezTo>
                  <a:cubicBezTo>
                    <a:pt x="2" y="6"/>
                    <a:pt x="4" y="3"/>
                    <a:pt x="1" y="2"/>
                  </a:cubicBezTo>
                  <a:cubicBezTo>
                    <a:pt x="1" y="2"/>
                    <a:pt x="6" y="1"/>
                    <a:pt x="8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54"/>
            <p:cNvSpPr/>
            <p:nvPr/>
          </p:nvSpPr>
          <p:spPr>
            <a:xfrm>
              <a:off x="9099550" y="2044701"/>
              <a:ext cx="7937" cy="7938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54"/>
            <p:cNvSpPr/>
            <p:nvPr/>
          </p:nvSpPr>
          <p:spPr>
            <a:xfrm>
              <a:off x="9115425" y="200342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54"/>
            <p:cNvSpPr/>
            <p:nvPr/>
          </p:nvSpPr>
          <p:spPr>
            <a:xfrm>
              <a:off x="9115425" y="200025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4"/>
            <p:cNvSpPr/>
            <p:nvPr/>
          </p:nvSpPr>
          <p:spPr>
            <a:xfrm>
              <a:off x="9121775" y="1989138"/>
              <a:ext cx="4762" cy="1588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54"/>
            <p:cNvSpPr/>
            <p:nvPr/>
          </p:nvSpPr>
          <p:spPr>
            <a:xfrm>
              <a:off x="9115425" y="1992313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4"/>
            <p:cNvSpPr/>
            <p:nvPr/>
          </p:nvSpPr>
          <p:spPr>
            <a:xfrm>
              <a:off x="9115425" y="1976438"/>
              <a:ext cx="6350" cy="4763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0"/>
                  </a:moveTo>
                  <a:cubicBezTo>
                    <a:pt x="0" y="0"/>
                    <a:pt x="0" y="1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54"/>
            <p:cNvSpPr/>
            <p:nvPr/>
          </p:nvSpPr>
          <p:spPr>
            <a:xfrm>
              <a:off x="9110663" y="1973263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54"/>
            <p:cNvSpPr/>
            <p:nvPr/>
          </p:nvSpPr>
          <p:spPr>
            <a:xfrm>
              <a:off x="9047163" y="1898651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54"/>
            <p:cNvSpPr/>
            <p:nvPr/>
          </p:nvSpPr>
          <p:spPr>
            <a:xfrm>
              <a:off x="9031288" y="1852613"/>
              <a:ext cx="4762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54"/>
            <p:cNvSpPr/>
            <p:nvPr/>
          </p:nvSpPr>
          <p:spPr>
            <a:xfrm>
              <a:off x="9001125" y="1841501"/>
              <a:ext cx="7937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54"/>
            <p:cNvSpPr/>
            <p:nvPr/>
          </p:nvSpPr>
          <p:spPr>
            <a:xfrm>
              <a:off x="9637713" y="2033588"/>
              <a:ext cx="7937" cy="3175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0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54"/>
            <p:cNvSpPr/>
            <p:nvPr/>
          </p:nvSpPr>
          <p:spPr>
            <a:xfrm>
              <a:off x="9645650" y="1649413"/>
              <a:ext cx="225425" cy="392113"/>
            </a:xfrm>
            <a:custGeom>
              <a:avLst/>
              <a:gdLst/>
              <a:ahLst/>
              <a:cxnLst/>
              <a:rect l="l" t="t" r="r" b="b"/>
              <a:pathLst>
                <a:path w="60" h="104" extrusionOk="0">
                  <a:moveTo>
                    <a:pt x="56" y="4"/>
                  </a:moveTo>
                  <a:cubicBezTo>
                    <a:pt x="60" y="7"/>
                    <a:pt x="55" y="6"/>
                    <a:pt x="57" y="9"/>
                  </a:cubicBezTo>
                  <a:cubicBezTo>
                    <a:pt x="57" y="9"/>
                    <a:pt x="54" y="8"/>
                    <a:pt x="55" y="9"/>
                  </a:cubicBezTo>
                  <a:cubicBezTo>
                    <a:pt x="57" y="11"/>
                    <a:pt x="54" y="13"/>
                    <a:pt x="51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2" y="14"/>
                    <a:pt x="51" y="14"/>
                  </a:cubicBezTo>
                  <a:cubicBezTo>
                    <a:pt x="51" y="14"/>
                    <a:pt x="51" y="14"/>
                    <a:pt x="50" y="13"/>
                  </a:cubicBezTo>
                  <a:cubicBezTo>
                    <a:pt x="51" y="14"/>
                    <a:pt x="50" y="14"/>
                    <a:pt x="51" y="15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4" y="17"/>
                    <a:pt x="49" y="16"/>
                    <a:pt x="51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2" y="19"/>
                    <a:pt x="50" y="21"/>
                    <a:pt x="51" y="22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50" y="22"/>
                    <a:pt x="50" y="23"/>
                    <a:pt x="50" y="23"/>
                  </a:cubicBezTo>
                  <a:cubicBezTo>
                    <a:pt x="49" y="22"/>
                    <a:pt x="51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1" y="25"/>
                    <a:pt x="49" y="24"/>
                    <a:pt x="51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1" y="26"/>
                    <a:pt x="48" y="25"/>
                    <a:pt x="49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0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7"/>
                    <a:pt x="48" y="26"/>
                    <a:pt x="49" y="27"/>
                  </a:cubicBezTo>
                  <a:cubicBezTo>
                    <a:pt x="48" y="27"/>
                    <a:pt x="49" y="27"/>
                    <a:pt x="47" y="26"/>
                  </a:cubicBezTo>
                  <a:cubicBezTo>
                    <a:pt x="48" y="28"/>
                    <a:pt x="47" y="30"/>
                    <a:pt x="46" y="31"/>
                  </a:cubicBezTo>
                  <a:cubicBezTo>
                    <a:pt x="45" y="31"/>
                    <a:pt x="45" y="31"/>
                    <a:pt x="44" y="31"/>
                  </a:cubicBezTo>
                  <a:cubicBezTo>
                    <a:pt x="44" y="31"/>
                    <a:pt x="44" y="32"/>
                    <a:pt x="45" y="32"/>
                  </a:cubicBezTo>
                  <a:cubicBezTo>
                    <a:pt x="45" y="32"/>
                    <a:pt x="44" y="32"/>
                    <a:pt x="44" y="32"/>
                  </a:cubicBezTo>
                  <a:cubicBezTo>
                    <a:pt x="43" y="32"/>
                    <a:pt x="45" y="33"/>
                    <a:pt x="44" y="33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4" y="33"/>
                    <a:pt x="44" y="33"/>
                    <a:pt x="44" y="34"/>
                  </a:cubicBezTo>
                  <a:cubicBezTo>
                    <a:pt x="44" y="34"/>
                    <a:pt x="43" y="33"/>
                    <a:pt x="43" y="33"/>
                  </a:cubicBezTo>
                  <a:cubicBezTo>
                    <a:pt x="44" y="34"/>
                    <a:pt x="42" y="34"/>
                    <a:pt x="43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4"/>
                    <a:pt x="44" y="35"/>
                    <a:pt x="43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4" y="36"/>
                    <a:pt x="43" y="36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2" y="37"/>
                    <a:pt x="42" y="38"/>
                  </a:cubicBezTo>
                  <a:cubicBezTo>
                    <a:pt x="42" y="38"/>
                    <a:pt x="40" y="37"/>
                    <a:pt x="40" y="37"/>
                  </a:cubicBezTo>
                  <a:cubicBezTo>
                    <a:pt x="42" y="39"/>
                    <a:pt x="40" y="39"/>
                    <a:pt x="43" y="40"/>
                  </a:cubicBezTo>
                  <a:cubicBezTo>
                    <a:pt x="42" y="40"/>
                    <a:pt x="41" y="40"/>
                    <a:pt x="42" y="41"/>
                  </a:cubicBezTo>
                  <a:cubicBezTo>
                    <a:pt x="41" y="40"/>
                    <a:pt x="39" y="40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8"/>
                    <a:pt x="38" y="39"/>
                    <a:pt x="37" y="38"/>
                  </a:cubicBezTo>
                  <a:cubicBezTo>
                    <a:pt x="37" y="38"/>
                    <a:pt x="38" y="39"/>
                    <a:pt x="37" y="39"/>
                  </a:cubicBezTo>
                  <a:cubicBezTo>
                    <a:pt x="38" y="40"/>
                    <a:pt x="40" y="42"/>
                    <a:pt x="40" y="42"/>
                  </a:cubicBezTo>
                  <a:cubicBezTo>
                    <a:pt x="40" y="42"/>
                    <a:pt x="38" y="41"/>
                    <a:pt x="38" y="41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0" y="43"/>
                    <a:pt x="40" y="43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5"/>
                    <a:pt x="39" y="44"/>
                  </a:cubicBezTo>
                  <a:cubicBezTo>
                    <a:pt x="39" y="44"/>
                    <a:pt x="39" y="44"/>
                    <a:pt x="38" y="43"/>
                  </a:cubicBezTo>
                  <a:cubicBezTo>
                    <a:pt x="38" y="44"/>
                    <a:pt x="39" y="44"/>
                    <a:pt x="39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9" y="45"/>
                    <a:pt x="40" y="46"/>
                  </a:cubicBezTo>
                  <a:cubicBezTo>
                    <a:pt x="40" y="46"/>
                    <a:pt x="39" y="45"/>
                    <a:pt x="40" y="45"/>
                  </a:cubicBezTo>
                  <a:cubicBezTo>
                    <a:pt x="41" y="46"/>
                    <a:pt x="41" y="47"/>
                    <a:pt x="41" y="47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41" y="47"/>
                    <a:pt x="41" y="48"/>
                    <a:pt x="41" y="49"/>
                  </a:cubicBezTo>
                  <a:cubicBezTo>
                    <a:pt x="42" y="49"/>
                    <a:pt x="40" y="48"/>
                    <a:pt x="40" y="48"/>
                  </a:cubicBezTo>
                  <a:cubicBezTo>
                    <a:pt x="39" y="48"/>
                    <a:pt x="41" y="50"/>
                    <a:pt x="39" y="50"/>
                  </a:cubicBezTo>
                  <a:cubicBezTo>
                    <a:pt x="39" y="49"/>
                    <a:pt x="40" y="50"/>
                    <a:pt x="40" y="50"/>
                  </a:cubicBezTo>
                  <a:cubicBezTo>
                    <a:pt x="40" y="50"/>
                    <a:pt x="39" y="49"/>
                    <a:pt x="39" y="50"/>
                  </a:cubicBezTo>
                  <a:cubicBezTo>
                    <a:pt x="38" y="50"/>
                    <a:pt x="39" y="50"/>
                    <a:pt x="39" y="51"/>
                  </a:cubicBezTo>
                  <a:cubicBezTo>
                    <a:pt x="40" y="51"/>
                    <a:pt x="39" y="50"/>
                    <a:pt x="39" y="50"/>
                  </a:cubicBezTo>
                  <a:cubicBezTo>
                    <a:pt x="39" y="51"/>
                    <a:pt x="40" y="53"/>
                    <a:pt x="38" y="53"/>
                  </a:cubicBezTo>
                  <a:cubicBezTo>
                    <a:pt x="39" y="53"/>
                    <a:pt x="40" y="54"/>
                    <a:pt x="40" y="54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8" y="53"/>
                    <a:pt x="39" y="54"/>
                    <a:pt x="38" y="53"/>
                  </a:cubicBezTo>
                  <a:cubicBezTo>
                    <a:pt x="39" y="54"/>
                    <a:pt x="37" y="51"/>
                    <a:pt x="38" y="53"/>
                  </a:cubicBezTo>
                  <a:cubicBezTo>
                    <a:pt x="37" y="52"/>
                    <a:pt x="39" y="54"/>
                    <a:pt x="38" y="53"/>
                  </a:cubicBezTo>
                  <a:cubicBezTo>
                    <a:pt x="38" y="53"/>
                    <a:pt x="39" y="55"/>
                    <a:pt x="38" y="54"/>
                  </a:cubicBezTo>
                  <a:cubicBezTo>
                    <a:pt x="38" y="54"/>
                    <a:pt x="36" y="53"/>
                    <a:pt x="36" y="53"/>
                  </a:cubicBezTo>
                  <a:cubicBezTo>
                    <a:pt x="36" y="54"/>
                    <a:pt x="37" y="54"/>
                    <a:pt x="37" y="5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8" y="55"/>
                    <a:pt x="37" y="55"/>
                    <a:pt x="38" y="56"/>
                  </a:cubicBezTo>
                  <a:cubicBezTo>
                    <a:pt x="37" y="55"/>
                    <a:pt x="38" y="56"/>
                    <a:pt x="37" y="55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5"/>
                    <a:pt x="37" y="56"/>
                    <a:pt x="37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9" y="57"/>
                    <a:pt x="36" y="56"/>
                    <a:pt x="38" y="57"/>
                  </a:cubicBezTo>
                  <a:cubicBezTo>
                    <a:pt x="37" y="57"/>
                    <a:pt x="37" y="58"/>
                    <a:pt x="36" y="57"/>
                  </a:cubicBezTo>
                  <a:cubicBezTo>
                    <a:pt x="36" y="58"/>
                    <a:pt x="37" y="59"/>
                    <a:pt x="36" y="59"/>
                  </a:cubicBezTo>
                  <a:cubicBezTo>
                    <a:pt x="36" y="59"/>
                    <a:pt x="36" y="59"/>
                    <a:pt x="35" y="58"/>
                  </a:cubicBezTo>
                  <a:cubicBezTo>
                    <a:pt x="35" y="58"/>
                    <a:pt x="35" y="58"/>
                    <a:pt x="35" y="59"/>
                  </a:cubicBezTo>
                  <a:cubicBezTo>
                    <a:pt x="35" y="59"/>
                    <a:pt x="34" y="58"/>
                    <a:pt x="33" y="58"/>
                  </a:cubicBezTo>
                  <a:cubicBezTo>
                    <a:pt x="33" y="59"/>
                    <a:pt x="35" y="60"/>
                    <a:pt x="35" y="60"/>
                  </a:cubicBezTo>
                  <a:cubicBezTo>
                    <a:pt x="33" y="59"/>
                    <a:pt x="37" y="62"/>
                    <a:pt x="34" y="61"/>
                  </a:cubicBezTo>
                  <a:cubicBezTo>
                    <a:pt x="34" y="60"/>
                    <a:pt x="33" y="60"/>
                    <a:pt x="33" y="60"/>
                  </a:cubicBezTo>
                  <a:cubicBezTo>
                    <a:pt x="30" y="58"/>
                    <a:pt x="34" y="61"/>
                    <a:pt x="33" y="61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3" y="61"/>
                    <a:pt x="35" y="63"/>
                    <a:pt x="34" y="62"/>
                  </a:cubicBezTo>
                  <a:cubicBezTo>
                    <a:pt x="34" y="62"/>
                    <a:pt x="33" y="62"/>
                    <a:pt x="34" y="63"/>
                  </a:cubicBezTo>
                  <a:cubicBezTo>
                    <a:pt x="33" y="63"/>
                    <a:pt x="34" y="65"/>
                    <a:pt x="31" y="64"/>
                  </a:cubicBezTo>
                  <a:cubicBezTo>
                    <a:pt x="31" y="64"/>
                    <a:pt x="31" y="64"/>
                    <a:pt x="32" y="64"/>
                  </a:cubicBezTo>
                  <a:cubicBezTo>
                    <a:pt x="33" y="65"/>
                    <a:pt x="31" y="64"/>
                    <a:pt x="32" y="64"/>
                  </a:cubicBezTo>
                  <a:cubicBezTo>
                    <a:pt x="32" y="64"/>
                    <a:pt x="32" y="65"/>
                    <a:pt x="33" y="65"/>
                  </a:cubicBezTo>
                  <a:cubicBezTo>
                    <a:pt x="32" y="65"/>
                    <a:pt x="32" y="65"/>
                    <a:pt x="30" y="64"/>
                  </a:cubicBezTo>
                  <a:cubicBezTo>
                    <a:pt x="29" y="63"/>
                    <a:pt x="33" y="66"/>
                    <a:pt x="32" y="66"/>
                  </a:cubicBezTo>
                  <a:cubicBezTo>
                    <a:pt x="31" y="66"/>
                    <a:pt x="31" y="65"/>
                    <a:pt x="31" y="66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0" y="66"/>
                    <a:pt x="29" y="65"/>
                  </a:cubicBezTo>
                  <a:cubicBezTo>
                    <a:pt x="29" y="66"/>
                    <a:pt x="29" y="66"/>
                    <a:pt x="30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9" y="66"/>
                    <a:pt x="29" y="66"/>
                    <a:pt x="29" y="67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8" y="66"/>
                    <a:pt x="28" y="66"/>
                    <a:pt x="29" y="67"/>
                  </a:cubicBezTo>
                  <a:cubicBezTo>
                    <a:pt x="29" y="67"/>
                    <a:pt x="30" y="67"/>
                    <a:pt x="30" y="67"/>
                  </a:cubicBezTo>
                  <a:cubicBezTo>
                    <a:pt x="31" y="68"/>
                    <a:pt x="30" y="68"/>
                    <a:pt x="31" y="68"/>
                  </a:cubicBezTo>
                  <a:cubicBezTo>
                    <a:pt x="30" y="67"/>
                    <a:pt x="30" y="68"/>
                    <a:pt x="30" y="68"/>
                  </a:cubicBezTo>
                  <a:cubicBezTo>
                    <a:pt x="29" y="68"/>
                    <a:pt x="31" y="69"/>
                    <a:pt x="31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29" y="68"/>
                    <a:pt x="30" y="69"/>
                    <a:pt x="30" y="68"/>
                  </a:cubicBezTo>
                  <a:cubicBezTo>
                    <a:pt x="29" y="68"/>
                    <a:pt x="28" y="67"/>
                    <a:pt x="29" y="68"/>
                  </a:cubicBezTo>
                  <a:cubicBezTo>
                    <a:pt x="29" y="69"/>
                    <a:pt x="31" y="70"/>
                    <a:pt x="30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30" y="70"/>
                    <a:pt x="29" y="70"/>
                    <a:pt x="30" y="70"/>
                  </a:cubicBezTo>
                  <a:cubicBezTo>
                    <a:pt x="30" y="71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70"/>
                    <a:pt x="28" y="71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1"/>
                    <a:pt x="29" y="71"/>
                    <a:pt x="29" y="72"/>
                  </a:cubicBezTo>
                  <a:cubicBezTo>
                    <a:pt x="28" y="72"/>
                    <a:pt x="25" y="70"/>
                    <a:pt x="26" y="71"/>
                  </a:cubicBezTo>
                  <a:cubicBezTo>
                    <a:pt x="26" y="71"/>
                    <a:pt x="28" y="72"/>
                    <a:pt x="29" y="73"/>
                  </a:cubicBezTo>
                  <a:cubicBezTo>
                    <a:pt x="28" y="73"/>
                    <a:pt x="29" y="74"/>
                    <a:pt x="27" y="74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5"/>
                    <a:pt x="29" y="77"/>
                    <a:pt x="26" y="76"/>
                  </a:cubicBezTo>
                  <a:cubicBezTo>
                    <a:pt x="26" y="76"/>
                    <a:pt x="25" y="75"/>
                    <a:pt x="24" y="75"/>
                  </a:cubicBezTo>
                  <a:cubicBezTo>
                    <a:pt x="25" y="76"/>
                    <a:pt x="23" y="75"/>
                    <a:pt x="25" y="76"/>
                  </a:cubicBezTo>
                  <a:cubicBezTo>
                    <a:pt x="26" y="76"/>
                    <a:pt x="26" y="77"/>
                    <a:pt x="27" y="77"/>
                  </a:cubicBezTo>
                  <a:cubicBezTo>
                    <a:pt x="27" y="77"/>
                    <a:pt x="27" y="78"/>
                    <a:pt x="26" y="78"/>
                  </a:cubicBezTo>
                  <a:cubicBezTo>
                    <a:pt x="26" y="78"/>
                    <a:pt x="26" y="78"/>
                    <a:pt x="27" y="78"/>
                  </a:cubicBezTo>
                  <a:cubicBezTo>
                    <a:pt x="25" y="77"/>
                    <a:pt x="25" y="78"/>
                    <a:pt x="25" y="7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79"/>
                    <a:pt x="27" y="80"/>
                    <a:pt x="26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80"/>
                    <a:pt x="27" y="81"/>
                    <a:pt x="26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5" y="81"/>
                    <a:pt x="25" y="81"/>
                  </a:cubicBezTo>
                  <a:cubicBezTo>
                    <a:pt x="24" y="81"/>
                    <a:pt x="24" y="81"/>
                    <a:pt x="23" y="80"/>
                  </a:cubicBezTo>
                  <a:cubicBezTo>
                    <a:pt x="25" y="83"/>
                    <a:pt x="25" y="84"/>
                    <a:pt x="24" y="85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2" y="84"/>
                    <a:pt x="25" y="85"/>
                    <a:pt x="24" y="85"/>
                  </a:cubicBezTo>
                  <a:cubicBezTo>
                    <a:pt x="23" y="85"/>
                    <a:pt x="22" y="85"/>
                    <a:pt x="21" y="84"/>
                  </a:cubicBezTo>
                  <a:cubicBezTo>
                    <a:pt x="20" y="84"/>
                    <a:pt x="22" y="85"/>
                    <a:pt x="23" y="85"/>
                  </a:cubicBezTo>
                  <a:cubicBezTo>
                    <a:pt x="24" y="86"/>
                    <a:pt x="22" y="85"/>
                    <a:pt x="23" y="86"/>
                  </a:cubicBezTo>
                  <a:cubicBezTo>
                    <a:pt x="24" y="86"/>
                    <a:pt x="22" y="86"/>
                    <a:pt x="24" y="87"/>
                  </a:cubicBezTo>
                  <a:cubicBezTo>
                    <a:pt x="23" y="86"/>
                    <a:pt x="22" y="86"/>
                    <a:pt x="22" y="85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0" y="85"/>
                    <a:pt x="19" y="83"/>
                    <a:pt x="17" y="82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5" y="82"/>
                    <a:pt x="16" y="81"/>
                    <a:pt x="15" y="81"/>
                  </a:cubicBezTo>
                  <a:cubicBezTo>
                    <a:pt x="15" y="82"/>
                    <a:pt x="17" y="84"/>
                    <a:pt x="18" y="84"/>
                  </a:cubicBezTo>
                  <a:cubicBezTo>
                    <a:pt x="18" y="84"/>
                    <a:pt x="22" y="86"/>
                    <a:pt x="21" y="86"/>
                  </a:cubicBezTo>
                  <a:cubicBezTo>
                    <a:pt x="20" y="86"/>
                    <a:pt x="21" y="86"/>
                    <a:pt x="20" y="85"/>
                  </a:cubicBezTo>
                  <a:cubicBezTo>
                    <a:pt x="19" y="85"/>
                    <a:pt x="21" y="86"/>
                    <a:pt x="20" y="86"/>
                  </a:cubicBezTo>
                  <a:cubicBezTo>
                    <a:pt x="21" y="86"/>
                    <a:pt x="22" y="87"/>
                    <a:pt x="22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2" y="88"/>
                    <a:pt x="23" y="88"/>
                  </a:cubicBezTo>
                  <a:cubicBezTo>
                    <a:pt x="25" y="90"/>
                    <a:pt x="22" y="88"/>
                    <a:pt x="23" y="89"/>
                  </a:cubicBezTo>
                  <a:cubicBezTo>
                    <a:pt x="22" y="89"/>
                    <a:pt x="20" y="87"/>
                    <a:pt x="19" y="87"/>
                  </a:cubicBezTo>
                  <a:cubicBezTo>
                    <a:pt x="21" y="88"/>
                    <a:pt x="21" y="89"/>
                    <a:pt x="23" y="90"/>
                  </a:cubicBezTo>
                  <a:cubicBezTo>
                    <a:pt x="23" y="90"/>
                    <a:pt x="22" y="89"/>
                    <a:pt x="21" y="88"/>
                  </a:cubicBezTo>
                  <a:cubicBezTo>
                    <a:pt x="20" y="88"/>
                    <a:pt x="23" y="90"/>
                    <a:pt x="20" y="89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1" y="89"/>
                    <a:pt x="21" y="89"/>
                    <a:pt x="20" y="89"/>
                  </a:cubicBezTo>
                  <a:cubicBezTo>
                    <a:pt x="20" y="89"/>
                    <a:pt x="21" y="91"/>
                    <a:pt x="19" y="90"/>
                  </a:cubicBezTo>
                  <a:cubicBezTo>
                    <a:pt x="20" y="90"/>
                    <a:pt x="19" y="90"/>
                    <a:pt x="21" y="91"/>
                  </a:cubicBezTo>
                  <a:cubicBezTo>
                    <a:pt x="22" y="91"/>
                    <a:pt x="20" y="90"/>
                    <a:pt x="22" y="91"/>
                  </a:cubicBezTo>
                  <a:cubicBezTo>
                    <a:pt x="20" y="90"/>
                    <a:pt x="22" y="91"/>
                    <a:pt x="22" y="92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2" y="92"/>
                    <a:pt x="21" y="92"/>
                    <a:pt x="22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3" y="93"/>
                    <a:pt x="20" y="91"/>
                    <a:pt x="20" y="92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1"/>
                    <a:pt x="18" y="91"/>
                    <a:pt x="19" y="91"/>
                  </a:cubicBezTo>
                  <a:cubicBezTo>
                    <a:pt x="20" y="92"/>
                    <a:pt x="21" y="93"/>
                    <a:pt x="22" y="93"/>
                  </a:cubicBezTo>
                  <a:cubicBezTo>
                    <a:pt x="22" y="94"/>
                    <a:pt x="20" y="93"/>
                    <a:pt x="22" y="93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2"/>
                    <a:pt x="18" y="92"/>
                    <a:pt x="18" y="92"/>
                  </a:cubicBezTo>
                  <a:cubicBezTo>
                    <a:pt x="19" y="92"/>
                    <a:pt x="20" y="93"/>
                    <a:pt x="21" y="94"/>
                  </a:cubicBezTo>
                  <a:cubicBezTo>
                    <a:pt x="21" y="94"/>
                    <a:pt x="20" y="93"/>
                    <a:pt x="19" y="93"/>
                  </a:cubicBezTo>
                  <a:cubicBezTo>
                    <a:pt x="19" y="93"/>
                    <a:pt x="20" y="94"/>
                    <a:pt x="21" y="94"/>
                  </a:cubicBezTo>
                  <a:cubicBezTo>
                    <a:pt x="20" y="94"/>
                    <a:pt x="19" y="94"/>
                    <a:pt x="18" y="93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4" y="91"/>
                    <a:pt x="15" y="91"/>
                    <a:pt x="13" y="90"/>
                  </a:cubicBezTo>
                  <a:cubicBezTo>
                    <a:pt x="13" y="90"/>
                    <a:pt x="13" y="91"/>
                    <a:pt x="14" y="91"/>
                  </a:cubicBezTo>
                  <a:cubicBezTo>
                    <a:pt x="16" y="92"/>
                    <a:pt x="17" y="94"/>
                    <a:pt x="19" y="95"/>
                  </a:cubicBezTo>
                  <a:cubicBezTo>
                    <a:pt x="20" y="96"/>
                    <a:pt x="13" y="92"/>
                    <a:pt x="17" y="95"/>
                  </a:cubicBezTo>
                  <a:cubicBezTo>
                    <a:pt x="17" y="95"/>
                    <a:pt x="19" y="96"/>
                    <a:pt x="18" y="95"/>
                  </a:cubicBezTo>
                  <a:cubicBezTo>
                    <a:pt x="18" y="96"/>
                    <a:pt x="21" y="97"/>
                    <a:pt x="20" y="97"/>
                  </a:cubicBezTo>
                  <a:cubicBezTo>
                    <a:pt x="19" y="96"/>
                    <a:pt x="17" y="96"/>
                    <a:pt x="16" y="95"/>
                  </a:cubicBezTo>
                  <a:cubicBezTo>
                    <a:pt x="17" y="95"/>
                    <a:pt x="17" y="95"/>
                    <a:pt x="16" y="94"/>
                  </a:cubicBezTo>
                  <a:cubicBezTo>
                    <a:pt x="15" y="94"/>
                    <a:pt x="14" y="93"/>
                    <a:pt x="14" y="93"/>
                  </a:cubicBezTo>
                  <a:cubicBezTo>
                    <a:pt x="14" y="94"/>
                    <a:pt x="14" y="94"/>
                    <a:pt x="15" y="95"/>
                  </a:cubicBezTo>
                  <a:cubicBezTo>
                    <a:pt x="16" y="95"/>
                    <a:pt x="15" y="94"/>
                    <a:pt x="16" y="95"/>
                  </a:cubicBezTo>
                  <a:cubicBezTo>
                    <a:pt x="17" y="96"/>
                    <a:pt x="15" y="95"/>
                    <a:pt x="17" y="96"/>
                  </a:cubicBezTo>
                  <a:cubicBezTo>
                    <a:pt x="17" y="96"/>
                    <a:pt x="18" y="97"/>
                    <a:pt x="19" y="97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97"/>
                    <a:pt x="20" y="98"/>
                    <a:pt x="20" y="99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6" y="97"/>
                    <a:pt x="19" y="97"/>
                    <a:pt x="16" y="96"/>
                  </a:cubicBezTo>
                  <a:cubicBezTo>
                    <a:pt x="16" y="96"/>
                    <a:pt x="17" y="97"/>
                    <a:pt x="16" y="97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6" y="97"/>
                    <a:pt x="13" y="95"/>
                    <a:pt x="14" y="96"/>
                  </a:cubicBezTo>
                  <a:cubicBezTo>
                    <a:pt x="15" y="97"/>
                    <a:pt x="15" y="97"/>
                    <a:pt x="16" y="98"/>
                  </a:cubicBezTo>
                  <a:cubicBezTo>
                    <a:pt x="16" y="98"/>
                    <a:pt x="17" y="99"/>
                    <a:pt x="17" y="99"/>
                  </a:cubicBezTo>
                  <a:cubicBezTo>
                    <a:pt x="15" y="98"/>
                    <a:pt x="16" y="100"/>
                    <a:pt x="15" y="98"/>
                  </a:cubicBezTo>
                  <a:cubicBezTo>
                    <a:pt x="16" y="99"/>
                    <a:pt x="16" y="98"/>
                    <a:pt x="15" y="97"/>
                  </a:cubicBezTo>
                  <a:cubicBezTo>
                    <a:pt x="12" y="96"/>
                    <a:pt x="15" y="97"/>
                    <a:pt x="13" y="95"/>
                  </a:cubicBezTo>
                  <a:cubicBezTo>
                    <a:pt x="13" y="96"/>
                    <a:pt x="11" y="95"/>
                    <a:pt x="9" y="94"/>
                  </a:cubicBezTo>
                  <a:cubicBezTo>
                    <a:pt x="9" y="94"/>
                    <a:pt x="10" y="94"/>
                    <a:pt x="10" y="94"/>
                  </a:cubicBezTo>
                  <a:cubicBezTo>
                    <a:pt x="11" y="95"/>
                    <a:pt x="11" y="95"/>
                    <a:pt x="12" y="96"/>
                  </a:cubicBezTo>
                  <a:cubicBezTo>
                    <a:pt x="12" y="96"/>
                    <a:pt x="12" y="97"/>
                    <a:pt x="13" y="98"/>
                  </a:cubicBezTo>
                  <a:cubicBezTo>
                    <a:pt x="13" y="98"/>
                    <a:pt x="11" y="97"/>
                    <a:pt x="11" y="97"/>
                  </a:cubicBezTo>
                  <a:cubicBezTo>
                    <a:pt x="12" y="97"/>
                    <a:pt x="11" y="98"/>
                    <a:pt x="10" y="98"/>
                  </a:cubicBezTo>
                  <a:cubicBezTo>
                    <a:pt x="13" y="99"/>
                    <a:pt x="11" y="99"/>
                    <a:pt x="12" y="100"/>
                  </a:cubicBezTo>
                  <a:cubicBezTo>
                    <a:pt x="13" y="100"/>
                    <a:pt x="15" y="100"/>
                    <a:pt x="16" y="101"/>
                  </a:cubicBezTo>
                  <a:cubicBezTo>
                    <a:pt x="15" y="101"/>
                    <a:pt x="15" y="100"/>
                    <a:pt x="14" y="100"/>
                  </a:cubicBezTo>
                  <a:cubicBezTo>
                    <a:pt x="15" y="101"/>
                    <a:pt x="12" y="99"/>
                    <a:pt x="14" y="101"/>
                  </a:cubicBezTo>
                  <a:cubicBezTo>
                    <a:pt x="13" y="100"/>
                    <a:pt x="11" y="99"/>
                    <a:pt x="10" y="98"/>
                  </a:cubicBezTo>
                  <a:cubicBezTo>
                    <a:pt x="10" y="99"/>
                    <a:pt x="9" y="97"/>
                    <a:pt x="8" y="98"/>
                  </a:cubicBezTo>
                  <a:cubicBezTo>
                    <a:pt x="9" y="99"/>
                    <a:pt x="10" y="99"/>
                    <a:pt x="10" y="100"/>
                  </a:cubicBezTo>
                  <a:cubicBezTo>
                    <a:pt x="8" y="100"/>
                    <a:pt x="9" y="101"/>
                    <a:pt x="9" y="102"/>
                  </a:cubicBezTo>
                  <a:cubicBezTo>
                    <a:pt x="8" y="101"/>
                    <a:pt x="6" y="100"/>
                    <a:pt x="6" y="100"/>
                  </a:cubicBezTo>
                  <a:cubicBezTo>
                    <a:pt x="6" y="101"/>
                    <a:pt x="8" y="101"/>
                    <a:pt x="7" y="101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1"/>
                    <a:pt x="5" y="101"/>
                    <a:pt x="7" y="102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6" y="102"/>
                    <a:pt x="6" y="102"/>
                  </a:cubicBezTo>
                  <a:cubicBezTo>
                    <a:pt x="5" y="101"/>
                    <a:pt x="4" y="101"/>
                    <a:pt x="4" y="101"/>
                  </a:cubicBezTo>
                  <a:cubicBezTo>
                    <a:pt x="2" y="100"/>
                    <a:pt x="4" y="101"/>
                    <a:pt x="4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6" y="103"/>
                    <a:pt x="4" y="103"/>
                    <a:pt x="5" y="104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3" y="103"/>
                    <a:pt x="2" y="103"/>
                    <a:pt x="3" y="103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" y="101"/>
                    <a:pt x="2" y="102"/>
                    <a:pt x="3" y="103"/>
                  </a:cubicBezTo>
                  <a:cubicBezTo>
                    <a:pt x="4" y="103"/>
                    <a:pt x="4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2" y="101"/>
                    <a:pt x="2" y="101"/>
                    <a:pt x="1" y="101"/>
                  </a:cubicBezTo>
                  <a:cubicBezTo>
                    <a:pt x="1" y="101"/>
                    <a:pt x="0" y="101"/>
                    <a:pt x="1" y="10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" y="100"/>
                    <a:pt x="1" y="100"/>
                    <a:pt x="2" y="100"/>
                  </a:cubicBezTo>
                  <a:cubicBezTo>
                    <a:pt x="0" y="100"/>
                    <a:pt x="0" y="99"/>
                    <a:pt x="0" y="99"/>
                  </a:cubicBezTo>
                  <a:cubicBezTo>
                    <a:pt x="2" y="100"/>
                    <a:pt x="0" y="98"/>
                    <a:pt x="0" y="98"/>
                  </a:cubicBezTo>
                  <a:cubicBezTo>
                    <a:pt x="2" y="99"/>
                    <a:pt x="3" y="99"/>
                    <a:pt x="3" y="100"/>
                  </a:cubicBezTo>
                  <a:cubicBezTo>
                    <a:pt x="4" y="100"/>
                    <a:pt x="3" y="100"/>
                    <a:pt x="4" y="100"/>
                  </a:cubicBezTo>
                  <a:cubicBezTo>
                    <a:pt x="3" y="99"/>
                    <a:pt x="2" y="98"/>
                    <a:pt x="1" y="97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97"/>
                    <a:pt x="0" y="97"/>
                    <a:pt x="1" y="96"/>
                  </a:cubicBezTo>
                  <a:cubicBezTo>
                    <a:pt x="2" y="96"/>
                    <a:pt x="2" y="95"/>
                    <a:pt x="3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1" y="94"/>
                    <a:pt x="3" y="94"/>
                    <a:pt x="2" y="93"/>
                  </a:cubicBezTo>
                  <a:cubicBezTo>
                    <a:pt x="4" y="93"/>
                    <a:pt x="2" y="91"/>
                    <a:pt x="4" y="92"/>
                  </a:cubicBezTo>
                  <a:cubicBezTo>
                    <a:pt x="4" y="90"/>
                    <a:pt x="4" y="89"/>
                    <a:pt x="5" y="88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5" y="88"/>
                    <a:pt x="7" y="90"/>
                    <a:pt x="7" y="89"/>
                  </a:cubicBezTo>
                  <a:cubicBezTo>
                    <a:pt x="6" y="89"/>
                    <a:pt x="6" y="88"/>
                    <a:pt x="5" y="87"/>
                  </a:cubicBezTo>
                  <a:cubicBezTo>
                    <a:pt x="6" y="87"/>
                    <a:pt x="5" y="86"/>
                    <a:pt x="5" y="85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4" y="84"/>
                    <a:pt x="6" y="84"/>
                    <a:pt x="7" y="84"/>
                  </a:cubicBezTo>
                  <a:cubicBezTo>
                    <a:pt x="7" y="84"/>
                    <a:pt x="8" y="85"/>
                    <a:pt x="8" y="85"/>
                  </a:cubicBezTo>
                  <a:cubicBezTo>
                    <a:pt x="7" y="83"/>
                    <a:pt x="7" y="83"/>
                    <a:pt x="6" y="82"/>
                  </a:cubicBezTo>
                  <a:cubicBezTo>
                    <a:pt x="6" y="82"/>
                    <a:pt x="7" y="81"/>
                    <a:pt x="8" y="81"/>
                  </a:cubicBezTo>
                  <a:cubicBezTo>
                    <a:pt x="6" y="79"/>
                    <a:pt x="8" y="78"/>
                    <a:pt x="8" y="76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7" y="74"/>
                    <a:pt x="10" y="74"/>
                    <a:pt x="9" y="7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4"/>
                    <a:pt x="11" y="72"/>
                    <a:pt x="10" y="72"/>
                  </a:cubicBezTo>
                  <a:cubicBezTo>
                    <a:pt x="11" y="72"/>
                    <a:pt x="9" y="70"/>
                    <a:pt x="11" y="71"/>
                  </a:cubicBezTo>
                  <a:cubicBezTo>
                    <a:pt x="12" y="71"/>
                    <a:pt x="10" y="70"/>
                    <a:pt x="10" y="70"/>
                  </a:cubicBezTo>
                  <a:cubicBezTo>
                    <a:pt x="12" y="69"/>
                    <a:pt x="12" y="69"/>
                    <a:pt x="12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2" y="69"/>
                    <a:pt x="13" y="69"/>
                    <a:pt x="13" y="69"/>
                  </a:cubicBezTo>
                  <a:cubicBezTo>
                    <a:pt x="12" y="68"/>
                    <a:pt x="14" y="69"/>
                    <a:pt x="11" y="67"/>
                  </a:cubicBezTo>
                  <a:cubicBezTo>
                    <a:pt x="13" y="67"/>
                    <a:pt x="11" y="65"/>
                    <a:pt x="13" y="65"/>
                  </a:cubicBezTo>
                  <a:cubicBezTo>
                    <a:pt x="13" y="65"/>
                    <a:pt x="13" y="65"/>
                    <a:pt x="12" y="65"/>
                  </a:cubicBezTo>
                  <a:cubicBezTo>
                    <a:pt x="13" y="64"/>
                    <a:pt x="14" y="64"/>
                    <a:pt x="13" y="63"/>
                  </a:cubicBezTo>
                  <a:cubicBezTo>
                    <a:pt x="14" y="63"/>
                    <a:pt x="15" y="64"/>
                    <a:pt x="15" y="64"/>
                  </a:cubicBezTo>
                  <a:cubicBezTo>
                    <a:pt x="15" y="63"/>
                    <a:pt x="14" y="63"/>
                    <a:pt x="14" y="63"/>
                  </a:cubicBezTo>
                  <a:cubicBezTo>
                    <a:pt x="13" y="61"/>
                    <a:pt x="16" y="61"/>
                    <a:pt x="16" y="60"/>
                  </a:cubicBezTo>
                  <a:cubicBezTo>
                    <a:pt x="16" y="58"/>
                    <a:pt x="17" y="57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7" y="54"/>
                    <a:pt x="21" y="55"/>
                    <a:pt x="19" y="53"/>
                  </a:cubicBezTo>
                  <a:cubicBezTo>
                    <a:pt x="19" y="54"/>
                    <a:pt x="19" y="53"/>
                    <a:pt x="20" y="54"/>
                  </a:cubicBezTo>
                  <a:cubicBezTo>
                    <a:pt x="19" y="52"/>
                    <a:pt x="22" y="53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2"/>
                    <a:pt x="21" y="51"/>
                    <a:pt x="22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2"/>
                    <a:pt x="21" y="50"/>
                    <a:pt x="24" y="51"/>
                  </a:cubicBezTo>
                  <a:cubicBezTo>
                    <a:pt x="24" y="51"/>
                    <a:pt x="23" y="50"/>
                    <a:pt x="23" y="50"/>
                  </a:cubicBezTo>
                  <a:cubicBezTo>
                    <a:pt x="25" y="49"/>
                    <a:pt x="24" y="47"/>
                    <a:pt x="24" y="45"/>
                  </a:cubicBezTo>
                  <a:cubicBezTo>
                    <a:pt x="26" y="45"/>
                    <a:pt x="28" y="48"/>
                    <a:pt x="27" y="46"/>
                  </a:cubicBezTo>
                  <a:cubicBezTo>
                    <a:pt x="27" y="46"/>
                    <a:pt x="26" y="45"/>
                    <a:pt x="26" y="46"/>
                  </a:cubicBezTo>
                  <a:cubicBezTo>
                    <a:pt x="26" y="45"/>
                    <a:pt x="30" y="47"/>
                    <a:pt x="28" y="46"/>
                  </a:cubicBezTo>
                  <a:cubicBezTo>
                    <a:pt x="27" y="45"/>
                    <a:pt x="28" y="45"/>
                    <a:pt x="27" y="45"/>
                  </a:cubicBezTo>
                  <a:cubicBezTo>
                    <a:pt x="28" y="44"/>
                    <a:pt x="29" y="45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43"/>
                    <a:pt x="29" y="43"/>
                    <a:pt x="27" y="41"/>
                  </a:cubicBezTo>
                  <a:cubicBezTo>
                    <a:pt x="28" y="37"/>
                    <a:pt x="28" y="33"/>
                    <a:pt x="30" y="30"/>
                  </a:cubicBezTo>
                  <a:cubicBezTo>
                    <a:pt x="32" y="28"/>
                    <a:pt x="33" y="24"/>
                    <a:pt x="36" y="22"/>
                  </a:cubicBezTo>
                  <a:cubicBezTo>
                    <a:pt x="38" y="22"/>
                    <a:pt x="38" y="22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0"/>
                    <a:pt x="39" y="21"/>
                    <a:pt x="37" y="20"/>
                  </a:cubicBezTo>
                  <a:cubicBezTo>
                    <a:pt x="38" y="19"/>
                    <a:pt x="38" y="17"/>
                    <a:pt x="39" y="16"/>
                  </a:cubicBezTo>
                  <a:cubicBezTo>
                    <a:pt x="39" y="16"/>
                    <a:pt x="40" y="17"/>
                    <a:pt x="40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6"/>
                    <a:pt x="39" y="15"/>
                    <a:pt x="38" y="15"/>
                  </a:cubicBezTo>
                  <a:cubicBezTo>
                    <a:pt x="38" y="12"/>
                    <a:pt x="43" y="11"/>
                    <a:pt x="44" y="7"/>
                  </a:cubicBezTo>
                  <a:cubicBezTo>
                    <a:pt x="45" y="7"/>
                    <a:pt x="45" y="6"/>
                    <a:pt x="45" y="5"/>
                  </a:cubicBezTo>
                  <a:cubicBezTo>
                    <a:pt x="49" y="4"/>
                    <a:pt x="52" y="3"/>
                    <a:pt x="51" y="0"/>
                  </a:cubicBezTo>
                  <a:cubicBezTo>
                    <a:pt x="51" y="0"/>
                    <a:pt x="56" y="2"/>
                    <a:pt x="56" y="4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54"/>
            <p:cNvSpPr/>
            <p:nvPr/>
          </p:nvSpPr>
          <p:spPr>
            <a:xfrm>
              <a:off x="9640888" y="2033588"/>
              <a:ext cx="11112" cy="3175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4"/>
            <p:cNvSpPr/>
            <p:nvPr/>
          </p:nvSpPr>
          <p:spPr>
            <a:xfrm>
              <a:off x="9690100" y="2025651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4"/>
            <p:cNvSpPr/>
            <p:nvPr/>
          </p:nvSpPr>
          <p:spPr>
            <a:xfrm>
              <a:off x="9693275" y="2019301"/>
              <a:ext cx="7937" cy="6350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cubicBezTo>
                    <a:pt x="1" y="1"/>
                    <a:pt x="2" y="1"/>
                    <a:pt x="2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54"/>
            <p:cNvSpPr/>
            <p:nvPr/>
          </p:nvSpPr>
          <p:spPr>
            <a:xfrm>
              <a:off x="9712325" y="2019301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1"/>
                    <a:pt x="1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54"/>
            <p:cNvSpPr/>
            <p:nvPr/>
          </p:nvSpPr>
          <p:spPr>
            <a:xfrm>
              <a:off x="9705975" y="2014538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54"/>
            <p:cNvSpPr/>
            <p:nvPr/>
          </p:nvSpPr>
          <p:spPr>
            <a:xfrm>
              <a:off x="9720263" y="2003426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54"/>
            <p:cNvSpPr/>
            <p:nvPr/>
          </p:nvSpPr>
          <p:spPr>
            <a:xfrm>
              <a:off x="9720263" y="2000251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54"/>
            <p:cNvSpPr/>
            <p:nvPr/>
          </p:nvSpPr>
          <p:spPr>
            <a:xfrm>
              <a:off x="9772650" y="1879601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54"/>
            <p:cNvSpPr/>
            <p:nvPr/>
          </p:nvSpPr>
          <p:spPr>
            <a:xfrm>
              <a:off x="9802813" y="183038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54"/>
            <p:cNvSpPr/>
            <p:nvPr/>
          </p:nvSpPr>
          <p:spPr>
            <a:xfrm>
              <a:off x="9799638" y="1792288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54"/>
            <p:cNvSpPr/>
            <p:nvPr/>
          </p:nvSpPr>
          <p:spPr>
            <a:xfrm>
              <a:off x="9937750" y="2360613"/>
              <a:ext cx="4762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0"/>
                  </a:moveTo>
                  <a:cubicBezTo>
                    <a:pt x="0" y="1"/>
                    <a:pt x="1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54"/>
            <p:cNvSpPr/>
            <p:nvPr/>
          </p:nvSpPr>
          <p:spPr>
            <a:xfrm>
              <a:off x="9945688" y="2259013"/>
              <a:ext cx="376237" cy="158750"/>
            </a:xfrm>
            <a:custGeom>
              <a:avLst/>
              <a:gdLst/>
              <a:ahLst/>
              <a:cxnLst/>
              <a:rect l="l" t="t" r="r" b="b"/>
              <a:pathLst>
                <a:path w="100" h="42" extrusionOk="0">
                  <a:moveTo>
                    <a:pt x="99" y="9"/>
                  </a:moveTo>
                  <a:cubicBezTo>
                    <a:pt x="99" y="14"/>
                    <a:pt x="96" y="10"/>
                    <a:pt x="96" y="13"/>
                  </a:cubicBezTo>
                  <a:cubicBezTo>
                    <a:pt x="96" y="13"/>
                    <a:pt x="95" y="10"/>
                    <a:pt x="95" y="11"/>
                  </a:cubicBezTo>
                  <a:cubicBezTo>
                    <a:pt x="95" y="15"/>
                    <a:pt x="92" y="13"/>
                    <a:pt x="90" y="11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89" y="10"/>
                    <a:pt x="90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2"/>
                    <a:pt x="89" y="11"/>
                    <a:pt x="89" y="12"/>
                  </a:cubicBezTo>
                  <a:cubicBezTo>
                    <a:pt x="88" y="12"/>
                    <a:pt x="88" y="11"/>
                    <a:pt x="88" y="10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6"/>
                    <a:pt x="87" y="12"/>
                    <a:pt x="87" y="14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6" y="16"/>
                    <a:pt x="84" y="15"/>
                    <a:pt x="83" y="17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6"/>
                    <a:pt x="83" y="17"/>
                    <a:pt x="83" y="17"/>
                  </a:cubicBezTo>
                  <a:cubicBezTo>
                    <a:pt x="82" y="15"/>
                    <a:pt x="82" y="19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9"/>
                    <a:pt x="81" y="16"/>
                    <a:pt x="81" y="19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20"/>
                    <a:pt x="80" y="16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9"/>
                    <a:pt x="80" y="17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9" y="18"/>
                    <a:pt x="79" y="17"/>
                    <a:pt x="79" y="19"/>
                  </a:cubicBezTo>
                  <a:cubicBezTo>
                    <a:pt x="79" y="18"/>
                    <a:pt x="80" y="18"/>
                    <a:pt x="79" y="16"/>
                  </a:cubicBezTo>
                  <a:cubicBezTo>
                    <a:pt x="78" y="18"/>
                    <a:pt x="76" y="18"/>
                    <a:pt x="74" y="19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3" y="18"/>
                    <a:pt x="73" y="1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2" y="17"/>
                    <a:pt x="73" y="20"/>
                    <a:pt x="72" y="19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9"/>
                    <a:pt x="72" y="18"/>
                    <a:pt x="71" y="19"/>
                  </a:cubicBezTo>
                  <a:cubicBezTo>
                    <a:pt x="71" y="19"/>
                    <a:pt x="71" y="18"/>
                    <a:pt x="71" y="18"/>
                  </a:cubicBezTo>
                  <a:cubicBezTo>
                    <a:pt x="71" y="20"/>
                    <a:pt x="71" y="18"/>
                    <a:pt x="71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6"/>
                    <a:pt x="71" y="20"/>
                    <a:pt x="70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20"/>
                    <a:pt x="69" y="19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8" y="20"/>
                    <a:pt x="68" y="20"/>
                    <a:pt x="68" y="21"/>
                  </a:cubicBezTo>
                  <a:cubicBezTo>
                    <a:pt x="67" y="20"/>
                    <a:pt x="67" y="18"/>
                    <a:pt x="67" y="18"/>
                  </a:cubicBezTo>
                  <a:cubicBezTo>
                    <a:pt x="67" y="21"/>
                    <a:pt x="66" y="19"/>
                    <a:pt x="67" y="22"/>
                  </a:cubicBezTo>
                  <a:cubicBezTo>
                    <a:pt x="66" y="22"/>
                    <a:pt x="66" y="21"/>
                    <a:pt x="66" y="22"/>
                  </a:cubicBezTo>
                  <a:cubicBezTo>
                    <a:pt x="66" y="21"/>
                    <a:pt x="65" y="19"/>
                    <a:pt x="65" y="19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4" y="17"/>
                    <a:pt x="65" y="18"/>
                    <a:pt x="65" y="17"/>
                  </a:cubicBezTo>
                  <a:cubicBezTo>
                    <a:pt x="64" y="17"/>
                    <a:pt x="64" y="18"/>
                    <a:pt x="64" y="17"/>
                  </a:cubicBezTo>
                  <a:cubicBezTo>
                    <a:pt x="64" y="19"/>
                    <a:pt x="64" y="21"/>
                    <a:pt x="64" y="22"/>
                  </a:cubicBezTo>
                  <a:cubicBezTo>
                    <a:pt x="64" y="21"/>
                    <a:pt x="63" y="19"/>
                    <a:pt x="63" y="19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3" y="22"/>
                    <a:pt x="63" y="22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3"/>
                    <a:pt x="62" y="24"/>
                    <a:pt x="62" y="22"/>
                  </a:cubicBezTo>
                  <a:cubicBezTo>
                    <a:pt x="62" y="21"/>
                    <a:pt x="62" y="22"/>
                    <a:pt x="62" y="21"/>
                  </a:cubicBezTo>
                  <a:cubicBezTo>
                    <a:pt x="61" y="21"/>
                    <a:pt x="61" y="22"/>
                    <a:pt x="61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21"/>
                    <a:pt x="61" y="23"/>
                    <a:pt x="61" y="24"/>
                  </a:cubicBezTo>
                  <a:cubicBezTo>
                    <a:pt x="61" y="24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0" y="25"/>
                    <a:pt x="60" y="26"/>
                    <a:pt x="60" y="26"/>
                  </a:cubicBezTo>
                  <a:cubicBezTo>
                    <a:pt x="60" y="28"/>
                    <a:pt x="60" y="25"/>
                    <a:pt x="60" y="25"/>
                  </a:cubicBezTo>
                  <a:cubicBezTo>
                    <a:pt x="59" y="24"/>
                    <a:pt x="59" y="27"/>
                    <a:pt x="58" y="25"/>
                  </a:cubicBezTo>
                  <a:cubicBezTo>
                    <a:pt x="58" y="25"/>
                    <a:pt x="58" y="27"/>
                    <a:pt x="58" y="27"/>
                  </a:cubicBezTo>
                  <a:cubicBezTo>
                    <a:pt x="58" y="26"/>
                    <a:pt x="58" y="25"/>
                    <a:pt x="58" y="26"/>
                  </a:cubicBezTo>
                  <a:cubicBezTo>
                    <a:pt x="58" y="25"/>
                    <a:pt x="58" y="26"/>
                    <a:pt x="57" y="26"/>
                  </a:cubicBezTo>
                  <a:cubicBezTo>
                    <a:pt x="57" y="27"/>
                    <a:pt x="57" y="26"/>
                    <a:pt x="57" y="26"/>
                  </a:cubicBezTo>
                  <a:cubicBezTo>
                    <a:pt x="57" y="26"/>
                    <a:pt x="56" y="28"/>
                    <a:pt x="56" y="27"/>
                  </a:cubicBezTo>
                  <a:cubicBezTo>
                    <a:pt x="56" y="27"/>
                    <a:pt x="56" y="29"/>
                    <a:pt x="55" y="29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7"/>
                    <a:pt x="55" y="28"/>
                    <a:pt x="55" y="27"/>
                  </a:cubicBezTo>
                  <a:cubicBezTo>
                    <a:pt x="55" y="28"/>
                    <a:pt x="55" y="25"/>
                    <a:pt x="55" y="26"/>
                  </a:cubicBezTo>
                  <a:cubicBezTo>
                    <a:pt x="55" y="25"/>
                    <a:pt x="55" y="29"/>
                    <a:pt x="55" y="27"/>
                  </a:cubicBezTo>
                  <a:cubicBezTo>
                    <a:pt x="55" y="27"/>
                    <a:pt x="55" y="28"/>
                    <a:pt x="54" y="27"/>
                  </a:cubicBezTo>
                  <a:cubicBezTo>
                    <a:pt x="54" y="27"/>
                    <a:pt x="54" y="25"/>
                    <a:pt x="54" y="25"/>
                  </a:cubicBezTo>
                  <a:cubicBezTo>
                    <a:pt x="53" y="26"/>
                    <a:pt x="54" y="26"/>
                    <a:pt x="54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9"/>
                    <a:pt x="53" y="27"/>
                    <a:pt x="53" y="29"/>
                  </a:cubicBezTo>
                  <a:cubicBezTo>
                    <a:pt x="53" y="28"/>
                    <a:pt x="53" y="29"/>
                    <a:pt x="53" y="27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6"/>
                    <a:pt x="52" y="27"/>
                    <a:pt x="52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30"/>
                    <a:pt x="52" y="27"/>
                    <a:pt x="52" y="29"/>
                  </a:cubicBezTo>
                  <a:cubicBezTo>
                    <a:pt x="51" y="28"/>
                    <a:pt x="51" y="29"/>
                    <a:pt x="51" y="28"/>
                  </a:cubicBezTo>
                  <a:cubicBezTo>
                    <a:pt x="50" y="29"/>
                    <a:pt x="50" y="30"/>
                    <a:pt x="50" y="29"/>
                  </a:cubicBezTo>
                  <a:cubicBezTo>
                    <a:pt x="50" y="29"/>
                    <a:pt x="50" y="29"/>
                    <a:pt x="50" y="28"/>
                  </a:cubicBezTo>
                  <a:cubicBezTo>
                    <a:pt x="50" y="27"/>
                    <a:pt x="50" y="28"/>
                    <a:pt x="50" y="29"/>
                  </a:cubicBezTo>
                  <a:cubicBezTo>
                    <a:pt x="50" y="28"/>
                    <a:pt x="49" y="27"/>
                    <a:pt x="48" y="26"/>
                  </a:cubicBezTo>
                  <a:cubicBezTo>
                    <a:pt x="48" y="27"/>
                    <a:pt x="49" y="28"/>
                    <a:pt x="49" y="29"/>
                  </a:cubicBezTo>
                  <a:cubicBezTo>
                    <a:pt x="48" y="27"/>
                    <a:pt x="48" y="31"/>
                    <a:pt x="48" y="29"/>
                  </a:cubicBezTo>
                  <a:cubicBezTo>
                    <a:pt x="48" y="28"/>
                    <a:pt x="48" y="27"/>
                    <a:pt x="47" y="27"/>
                  </a:cubicBezTo>
                  <a:cubicBezTo>
                    <a:pt x="47" y="24"/>
                    <a:pt x="47" y="29"/>
                    <a:pt x="47" y="28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29"/>
                    <a:pt x="47" y="31"/>
                    <a:pt x="46" y="29"/>
                  </a:cubicBezTo>
                  <a:cubicBezTo>
                    <a:pt x="46" y="30"/>
                    <a:pt x="46" y="28"/>
                    <a:pt x="46" y="30"/>
                  </a:cubicBezTo>
                  <a:cubicBezTo>
                    <a:pt x="45" y="29"/>
                    <a:pt x="45" y="32"/>
                    <a:pt x="44" y="28"/>
                  </a:cubicBezTo>
                  <a:cubicBezTo>
                    <a:pt x="44" y="28"/>
                    <a:pt x="43" y="28"/>
                    <a:pt x="44" y="29"/>
                  </a:cubicBezTo>
                  <a:cubicBezTo>
                    <a:pt x="44" y="30"/>
                    <a:pt x="44" y="28"/>
                    <a:pt x="44" y="29"/>
                  </a:cubicBezTo>
                  <a:cubicBezTo>
                    <a:pt x="44" y="29"/>
                    <a:pt x="44" y="30"/>
                    <a:pt x="44" y="30"/>
                  </a:cubicBezTo>
                  <a:cubicBezTo>
                    <a:pt x="44" y="30"/>
                    <a:pt x="43" y="30"/>
                    <a:pt x="43" y="28"/>
                  </a:cubicBezTo>
                  <a:cubicBezTo>
                    <a:pt x="43" y="26"/>
                    <a:pt x="43" y="31"/>
                    <a:pt x="43" y="31"/>
                  </a:cubicBezTo>
                  <a:cubicBezTo>
                    <a:pt x="43" y="30"/>
                    <a:pt x="42" y="29"/>
                    <a:pt x="42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29"/>
                    <a:pt x="41" y="28"/>
                  </a:cubicBezTo>
                  <a:cubicBezTo>
                    <a:pt x="41" y="28"/>
                    <a:pt x="41" y="28"/>
                    <a:pt x="41" y="29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9"/>
                    <a:pt x="41" y="28"/>
                    <a:pt x="40" y="29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9"/>
                    <a:pt x="41" y="30"/>
                    <a:pt x="41" y="30"/>
                  </a:cubicBezTo>
                  <a:cubicBezTo>
                    <a:pt x="41" y="30"/>
                    <a:pt x="41" y="30"/>
                    <a:pt x="41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40" y="31"/>
                    <a:pt x="40" y="31"/>
                    <a:pt x="39" y="30"/>
                  </a:cubicBezTo>
                  <a:cubicBezTo>
                    <a:pt x="40" y="30"/>
                    <a:pt x="40" y="31"/>
                    <a:pt x="40" y="30"/>
                  </a:cubicBezTo>
                  <a:cubicBezTo>
                    <a:pt x="40" y="30"/>
                    <a:pt x="39" y="28"/>
                    <a:pt x="39" y="29"/>
                  </a:cubicBezTo>
                  <a:cubicBezTo>
                    <a:pt x="39" y="30"/>
                    <a:pt x="40" y="32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1"/>
                    <a:pt x="38" y="30"/>
                    <a:pt x="39" y="32"/>
                  </a:cubicBezTo>
                  <a:cubicBezTo>
                    <a:pt x="38" y="32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0"/>
                    <a:pt x="37" y="31"/>
                    <a:pt x="37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2"/>
                  </a:cubicBezTo>
                  <a:cubicBezTo>
                    <a:pt x="36" y="31"/>
                    <a:pt x="36" y="27"/>
                    <a:pt x="36" y="29"/>
                  </a:cubicBezTo>
                  <a:cubicBezTo>
                    <a:pt x="36" y="29"/>
                    <a:pt x="36" y="31"/>
                    <a:pt x="36" y="32"/>
                  </a:cubicBezTo>
                  <a:cubicBezTo>
                    <a:pt x="35" y="32"/>
                    <a:pt x="35" y="34"/>
                    <a:pt x="34" y="3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3" y="35"/>
                    <a:pt x="32" y="32"/>
                  </a:cubicBezTo>
                  <a:cubicBezTo>
                    <a:pt x="32" y="32"/>
                    <a:pt x="32" y="31"/>
                    <a:pt x="32" y="30"/>
                  </a:cubicBezTo>
                  <a:cubicBezTo>
                    <a:pt x="32" y="31"/>
                    <a:pt x="31" y="29"/>
                    <a:pt x="32" y="31"/>
                  </a:cubicBezTo>
                  <a:cubicBezTo>
                    <a:pt x="32" y="32"/>
                    <a:pt x="32" y="33"/>
                    <a:pt x="32" y="33"/>
                  </a:cubicBezTo>
                  <a:cubicBezTo>
                    <a:pt x="32" y="34"/>
                    <a:pt x="31" y="34"/>
                    <a:pt x="31" y="33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2"/>
                    <a:pt x="30" y="32"/>
                    <a:pt x="30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5"/>
                    <a:pt x="30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4"/>
                    <a:pt x="29" y="36"/>
                    <a:pt x="29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8" y="34"/>
                    <a:pt x="29" y="35"/>
                  </a:cubicBezTo>
                  <a:cubicBezTo>
                    <a:pt x="28" y="34"/>
                    <a:pt x="28" y="34"/>
                    <a:pt x="27" y="32"/>
                  </a:cubicBezTo>
                  <a:cubicBezTo>
                    <a:pt x="27" y="36"/>
                    <a:pt x="26" y="37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4" y="35"/>
                    <a:pt x="25" y="37"/>
                    <a:pt x="25" y="37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3"/>
                    <a:pt x="24" y="35"/>
                    <a:pt x="24" y="36"/>
                  </a:cubicBezTo>
                  <a:cubicBezTo>
                    <a:pt x="24" y="37"/>
                    <a:pt x="24" y="35"/>
                    <a:pt x="24" y="36"/>
                  </a:cubicBezTo>
                  <a:cubicBezTo>
                    <a:pt x="24" y="37"/>
                    <a:pt x="23" y="36"/>
                    <a:pt x="24" y="37"/>
                  </a:cubicBezTo>
                  <a:cubicBezTo>
                    <a:pt x="23" y="37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4"/>
                    <a:pt x="23" y="32"/>
                    <a:pt x="22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8"/>
                    <a:pt x="22" y="28"/>
                    <a:pt x="22" y="27"/>
                  </a:cubicBezTo>
                  <a:cubicBezTo>
                    <a:pt x="22" y="28"/>
                    <a:pt x="22" y="30"/>
                    <a:pt x="22" y="31"/>
                  </a:cubicBezTo>
                  <a:cubicBezTo>
                    <a:pt x="22" y="32"/>
                    <a:pt x="23" y="35"/>
                    <a:pt x="22" y="35"/>
                  </a:cubicBezTo>
                  <a:cubicBezTo>
                    <a:pt x="22" y="34"/>
                    <a:pt x="23" y="35"/>
                    <a:pt x="22" y="34"/>
                  </a:cubicBezTo>
                  <a:cubicBezTo>
                    <a:pt x="22" y="32"/>
                    <a:pt x="22" y="34"/>
                    <a:pt x="22" y="34"/>
                  </a:cubicBezTo>
                  <a:cubicBezTo>
                    <a:pt x="22" y="35"/>
                    <a:pt x="22" y="36"/>
                    <a:pt x="22" y="37"/>
                  </a:cubicBezTo>
                  <a:cubicBezTo>
                    <a:pt x="22" y="36"/>
                    <a:pt x="22" y="35"/>
                    <a:pt x="21" y="35"/>
                  </a:cubicBezTo>
                  <a:cubicBezTo>
                    <a:pt x="22" y="36"/>
                    <a:pt x="21" y="37"/>
                    <a:pt x="22" y="37"/>
                  </a:cubicBezTo>
                  <a:cubicBezTo>
                    <a:pt x="22" y="40"/>
                    <a:pt x="21" y="37"/>
                    <a:pt x="21" y="39"/>
                  </a:cubicBezTo>
                  <a:cubicBezTo>
                    <a:pt x="21" y="37"/>
                    <a:pt x="21" y="35"/>
                    <a:pt x="21" y="34"/>
                  </a:cubicBezTo>
                  <a:cubicBezTo>
                    <a:pt x="21" y="36"/>
                    <a:pt x="20" y="36"/>
                    <a:pt x="21" y="39"/>
                  </a:cubicBezTo>
                  <a:cubicBezTo>
                    <a:pt x="21" y="38"/>
                    <a:pt x="21" y="37"/>
                    <a:pt x="21" y="36"/>
                  </a:cubicBezTo>
                  <a:cubicBezTo>
                    <a:pt x="20" y="35"/>
                    <a:pt x="21" y="39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6"/>
                  </a:cubicBezTo>
                  <a:cubicBezTo>
                    <a:pt x="19" y="36"/>
                    <a:pt x="19" y="38"/>
                    <a:pt x="19" y="36"/>
                  </a:cubicBezTo>
                  <a:cubicBezTo>
                    <a:pt x="19" y="36"/>
                    <a:pt x="18" y="36"/>
                    <a:pt x="19" y="37"/>
                  </a:cubicBezTo>
                  <a:cubicBezTo>
                    <a:pt x="19" y="38"/>
                    <a:pt x="19" y="36"/>
                    <a:pt x="19" y="38"/>
                  </a:cubicBezTo>
                  <a:cubicBezTo>
                    <a:pt x="19" y="37"/>
                    <a:pt x="19" y="39"/>
                    <a:pt x="19" y="3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9"/>
                    <a:pt x="19" y="39"/>
                    <a:pt x="19" y="40"/>
                  </a:cubicBezTo>
                  <a:cubicBezTo>
                    <a:pt x="19" y="39"/>
                    <a:pt x="19" y="38"/>
                    <a:pt x="18" y="38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40"/>
                    <a:pt x="18" y="37"/>
                    <a:pt x="18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5"/>
                    <a:pt x="17" y="36"/>
                  </a:cubicBezTo>
                  <a:cubicBezTo>
                    <a:pt x="18" y="37"/>
                    <a:pt x="18" y="39"/>
                    <a:pt x="18" y="40"/>
                  </a:cubicBezTo>
                  <a:cubicBezTo>
                    <a:pt x="18" y="40"/>
                    <a:pt x="17" y="38"/>
                    <a:pt x="17" y="40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6"/>
                    <a:pt x="17" y="36"/>
                  </a:cubicBezTo>
                  <a:cubicBezTo>
                    <a:pt x="17" y="37"/>
                    <a:pt x="17" y="39"/>
                    <a:pt x="17" y="39"/>
                  </a:cubicBezTo>
                  <a:cubicBezTo>
                    <a:pt x="17" y="39"/>
                    <a:pt x="17" y="38"/>
                    <a:pt x="16" y="38"/>
                  </a:cubicBezTo>
                  <a:cubicBezTo>
                    <a:pt x="16" y="38"/>
                    <a:pt x="17" y="39"/>
                    <a:pt x="17" y="40"/>
                  </a:cubicBezTo>
                  <a:cubicBezTo>
                    <a:pt x="16" y="39"/>
                    <a:pt x="16" y="38"/>
                    <a:pt x="15" y="3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3"/>
                    <a:pt x="15" y="33"/>
                    <a:pt x="15" y="31"/>
                  </a:cubicBezTo>
                  <a:cubicBezTo>
                    <a:pt x="14" y="31"/>
                    <a:pt x="14" y="32"/>
                    <a:pt x="14" y="32"/>
                  </a:cubicBezTo>
                  <a:cubicBezTo>
                    <a:pt x="15" y="35"/>
                    <a:pt x="15" y="36"/>
                    <a:pt x="15" y="39"/>
                  </a:cubicBezTo>
                  <a:cubicBezTo>
                    <a:pt x="15" y="40"/>
                    <a:pt x="14" y="32"/>
                    <a:pt x="14" y="37"/>
                  </a:cubicBezTo>
                  <a:cubicBezTo>
                    <a:pt x="14" y="37"/>
                    <a:pt x="14" y="39"/>
                    <a:pt x="14" y="39"/>
                  </a:cubicBezTo>
                  <a:cubicBezTo>
                    <a:pt x="14" y="38"/>
                    <a:pt x="15" y="41"/>
                    <a:pt x="14" y="40"/>
                  </a:cubicBezTo>
                  <a:cubicBezTo>
                    <a:pt x="14" y="39"/>
                    <a:pt x="13" y="38"/>
                    <a:pt x="13" y="36"/>
                  </a:cubicBezTo>
                  <a:cubicBezTo>
                    <a:pt x="13" y="37"/>
                    <a:pt x="14" y="37"/>
                    <a:pt x="14" y="36"/>
                  </a:cubicBezTo>
                  <a:cubicBezTo>
                    <a:pt x="13" y="35"/>
                    <a:pt x="13" y="34"/>
                    <a:pt x="13" y="34"/>
                  </a:cubicBezTo>
                  <a:cubicBezTo>
                    <a:pt x="13" y="34"/>
                    <a:pt x="13" y="34"/>
                    <a:pt x="13" y="35"/>
                  </a:cubicBezTo>
                  <a:cubicBezTo>
                    <a:pt x="13" y="37"/>
                    <a:pt x="13" y="35"/>
                    <a:pt x="13" y="37"/>
                  </a:cubicBezTo>
                  <a:cubicBezTo>
                    <a:pt x="13" y="37"/>
                    <a:pt x="12" y="35"/>
                    <a:pt x="13" y="38"/>
                  </a:cubicBezTo>
                  <a:cubicBezTo>
                    <a:pt x="13" y="38"/>
                    <a:pt x="13" y="39"/>
                    <a:pt x="13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39"/>
                    <a:pt x="13" y="42"/>
                    <a:pt x="13" y="41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3" y="40"/>
                    <a:pt x="12" y="37"/>
                  </a:cubicBezTo>
                  <a:cubicBezTo>
                    <a:pt x="12" y="37"/>
                    <a:pt x="12" y="39"/>
                    <a:pt x="12" y="38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4"/>
                    <a:pt x="11" y="36"/>
                  </a:cubicBezTo>
                  <a:cubicBezTo>
                    <a:pt x="11" y="37"/>
                    <a:pt x="11" y="37"/>
                    <a:pt x="11" y="38"/>
                  </a:cubicBezTo>
                  <a:cubicBezTo>
                    <a:pt x="11" y="38"/>
                    <a:pt x="11" y="39"/>
                    <a:pt x="11" y="40"/>
                  </a:cubicBezTo>
                  <a:cubicBezTo>
                    <a:pt x="10" y="38"/>
                    <a:pt x="10" y="40"/>
                    <a:pt x="10" y="37"/>
                  </a:cubicBezTo>
                  <a:cubicBezTo>
                    <a:pt x="10" y="39"/>
                    <a:pt x="11" y="38"/>
                    <a:pt x="11" y="36"/>
                  </a:cubicBezTo>
                  <a:cubicBezTo>
                    <a:pt x="10" y="34"/>
                    <a:pt x="11" y="37"/>
                    <a:pt x="11" y="34"/>
                  </a:cubicBezTo>
                  <a:cubicBezTo>
                    <a:pt x="11" y="34"/>
                    <a:pt x="10" y="32"/>
                    <a:pt x="10" y="30"/>
                  </a:cubicBezTo>
                  <a:cubicBezTo>
                    <a:pt x="10" y="30"/>
                    <a:pt x="10" y="31"/>
                    <a:pt x="10" y="31"/>
                  </a:cubicBezTo>
                  <a:cubicBezTo>
                    <a:pt x="10" y="33"/>
                    <a:pt x="10" y="33"/>
                    <a:pt x="10" y="34"/>
                  </a:cubicBezTo>
                  <a:cubicBezTo>
                    <a:pt x="10" y="34"/>
                    <a:pt x="10" y="35"/>
                    <a:pt x="10" y="36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8" y="34"/>
                    <a:pt x="8" y="34"/>
                  </a:cubicBezTo>
                  <a:cubicBezTo>
                    <a:pt x="8" y="36"/>
                    <a:pt x="7" y="34"/>
                    <a:pt x="8" y="36"/>
                  </a:cubicBezTo>
                  <a:cubicBezTo>
                    <a:pt x="8" y="37"/>
                    <a:pt x="9" y="39"/>
                    <a:pt x="9" y="40"/>
                  </a:cubicBezTo>
                  <a:cubicBezTo>
                    <a:pt x="9" y="40"/>
                    <a:pt x="9" y="39"/>
                    <a:pt x="8" y="38"/>
                  </a:cubicBezTo>
                  <a:cubicBezTo>
                    <a:pt x="8" y="39"/>
                    <a:pt x="8" y="36"/>
                    <a:pt x="8" y="38"/>
                  </a:cubicBezTo>
                  <a:cubicBezTo>
                    <a:pt x="8" y="37"/>
                    <a:pt x="8" y="35"/>
                    <a:pt x="7" y="33"/>
                  </a:cubicBezTo>
                  <a:cubicBezTo>
                    <a:pt x="7" y="34"/>
                    <a:pt x="7" y="32"/>
                    <a:pt x="7" y="32"/>
                  </a:cubicBezTo>
                  <a:cubicBezTo>
                    <a:pt x="7" y="33"/>
                    <a:pt x="6" y="34"/>
                    <a:pt x="6" y="35"/>
                  </a:cubicBezTo>
                  <a:cubicBezTo>
                    <a:pt x="5" y="33"/>
                    <a:pt x="5" y="35"/>
                    <a:pt x="4" y="35"/>
                  </a:cubicBezTo>
                  <a:cubicBezTo>
                    <a:pt x="4" y="34"/>
                    <a:pt x="4" y="32"/>
                    <a:pt x="3" y="32"/>
                  </a:cubicBezTo>
                  <a:cubicBezTo>
                    <a:pt x="3" y="32"/>
                    <a:pt x="4" y="34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3"/>
                    <a:pt x="2" y="31"/>
                    <a:pt x="3" y="34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29"/>
                    <a:pt x="2" y="31"/>
                    <a:pt x="1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3"/>
                    <a:pt x="1" y="32"/>
                    <a:pt x="1" y="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0"/>
                    <a:pt x="0" y="3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1" y="30"/>
                    <a:pt x="1" y="31"/>
                  </a:cubicBezTo>
                  <a:cubicBezTo>
                    <a:pt x="0" y="29"/>
                    <a:pt x="0" y="29"/>
                    <a:pt x="0" y="28"/>
                  </a:cubicBezTo>
                  <a:cubicBezTo>
                    <a:pt x="0" y="28"/>
                    <a:pt x="0" y="27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7"/>
                    <a:pt x="1" y="26"/>
                    <a:pt x="1" y="27"/>
                  </a:cubicBezTo>
                  <a:cubicBezTo>
                    <a:pt x="2" y="28"/>
                    <a:pt x="2" y="25"/>
                    <a:pt x="2" y="26"/>
                  </a:cubicBezTo>
                  <a:cubicBezTo>
                    <a:pt x="2" y="27"/>
                    <a:pt x="2" y="29"/>
                    <a:pt x="2" y="30"/>
                  </a:cubicBezTo>
                  <a:cubicBezTo>
                    <a:pt x="3" y="30"/>
                    <a:pt x="3" y="29"/>
                    <a:pt x="3" y="30"/>
                  </a:cubicBezTo>
                  <a:cubicBezTo>
                    <a:pt x="3" y="29"/>
                    <a:pt x="3" y="27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5"/>
                    <a:pt x="3" y="25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4"/>
                    <a:pt x="6" y="26"/>
                    <a:pt x="6" y="25"/>
                  </a:cubicBezTo>
                  <a:cubicBezTo>
                    <a:pt x="7" y="26"/>
                    <a:pt x="8" y="23"/>
                    <a:pt x="8" y="25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4"/>
                    <a:pt x="12" y="26"/>
                    <a:pt x="12" y="26"/>
                  </a:cubicBezTo>
                  <a:cubicBezTo>
                    <a:pt x="11" y="24"/>
                    <a:pt x="12" y="24"/>
                    <a:pt x="12" y="23"/>
                  </a:cubicBezTo>
                  <a:cubicBezTo>
                    <a:pt x="13" y="24"/>
                    <a:pt x="13" y="23"/>
                    <a:pt x="13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0"/>
                    <a:pt x="14" y="22"/>
                    <a:pt x="15" y="22"/>
                  </a:cubicBezTo>
                  <a:cubicBezTo>
                    <a:pt x="15" y="23"/>
                    <a:pt x="16" y="24"/>
                    <a:pt x="16" y="24"/>
                  </a:cubicBezTo>
                  <a:cubicBezTo>
                    <a:pt x="16" y="22"/>
                    <a:pt x="16" y="22"/>
                    <a:pt x="16" y="20"/>
                  </a:cubicBezTo>
                  <a:cubicBezTo>
                    <a:pt x="16" y="20"/>
                    <a:pt x="17" y="21"/>
                    <a:pt x="18" y="22"/>
                  </a:cubicBezTo>
                  <a:cubicBezTo>
                    <a:pt x="18" y="19"/>
                    <a:pt x="20" y="20"/>
                    <a:pt x="21" y="1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6"/>
                    <a:pt x="24" y="19"/>
                    <a:pt x="25" y="17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6" y="19"/>
                    <a:pt x="26" y="17"/>
                  </a:cubicBezTo>
                  <a:cubicBezTo>
                    <a:pt x="26" y="18"/>
                    <a:pt x="26" y="16"/>
                    <a:pt x="27" y="18"/>
                  </a:cubicBezTo>
                  <a:cubicBezTo>
                    <a:pt x="27" y="18"/>
                    <a:pt x="27" y="17"/>
                    <a:pt x="27" y="16"/>
                  </a:cubicBezTo>
                  <a:cubicBezTo>
                    <a:pt x="28" y="17"/>
                    <a:pt x="28" y="17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8"/>
                    <a:pt x="29" y="18"/>
                  </a:cubicBezTo>
                  <a:cubicBezTo>
                    <a:pt x="29" y="17"/>
                    <a:pt x="30" y="18"/>
                    <a:pt x="29" y="15"/>
                  </a:cubicBezTo>
                  <a:cubicBezTo>
                    <a:pt x="30" y="17"/>
                    <a:pt x="31" y="14"/>
                    <a:pt x="32" y="16"/>
                  </a:cubicBezTo>
                  <a:cubicBezTo>
                    <a:pt x="32" y="15"/>
                    <a:pt x="32" y="15"/>
                    <a:pt x="32" y="14"/>
                  </a:cubicBezTo>
                  <a:cubicBezTo>
                    <a:pt x="32" y="14"/>
                    <a:pt x="33" y="16"/>
                    <a:pt x="34" y="14"/>
                  </a:cubicBezTo>
                  <a:cubicBezTo>
                    <a:pt x="34" y="15"/>
                    <a:pt x="34" y="16"/>
                    <a:pt x="34" y="16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3"/>
                    <a:pt x="36" y="15"/>
                    <a:pt x="37" y="15"/>
                  </a:cubicBezTo>
                  <a:cubicBezTo>
                    <a:pt x="38" y="13"/>
                    <a:pt x="40" y="14"/>
                    <a:pt x="42" y="13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1"/>
                    <a:pt x="43" y="16"/>
                    <a:pt x="43" y="12"/>
                  </a:cubicBezTo>
                  <a:cubicBezTo>
                    <a:pt x="43" y="13"/>
                    <a:pt x="44" y="12"/>
                    <a:pt x="44" y="14"/>
                  </a:cubicBezTo>
                  <a:cubicBezTo>
                    <a:pt x="44" y="12"/>
                    <a:pt x="45" y="15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4"/>
                    <a:pt x="46" y="12"/>
                    <a:pt x="47" y="13"/>
                  </a:cubicBezTo>
                  <a:cubicBezTo>
                    <a:pt x="47" y="14"/>
                    <a:pt x="47" y="14"/>
                    <a:pt x="47" y="15"/>
                  </a:cubicBezTo>
                  <a:cubicBezTo>
                    <a:pt x="48" y="16"/>
                    <a:pt x="47" y="12"/>
                    <a:pt x="48" y="15"/>
                  </a:cubicBezTo>
                  <a:cubicBezTo>
                    <a:pt x="48" y="15"/>
                    <a:pt x="48" y="13"/>
                    <a:pt x="48" y="13"/>
                  </a:cubicBezTo>
                  <a:cubicBezTo>
                    <a:pt x="49" y="14"/>
                    <a:pt x="50" y="12"/>
                    <a:pt x="52" y="11"/>
                  </a:cubicBezTo>
                  <a:cubicBezTo>
                    <a:pt x="53" y="13"/>
                    <a:pt x="53" y="16"/>
                    <a:pt x="53" y="14"/>
                  </a:cubicBezTo>
                  <a:cubicBezTo>
                    <a:pt x="53" y="14"/>
                    <a:pt x="53" y="13"/>
                    <a:pt x="53" y="13"/>
                  </a:cubicBezTo>
                  <a:cubicBezTo>
                    <a:pt x="53" y="12"/>
                    <a:pt x="54" y="16"/>
                    <a:pt x="54" y="15"/>
                  </a:cubicBezTo>
                  <a:cubicBezTo>
                    <a:pt x="54" y="13"/>
                    <a:pt x="54" y="14"/>
                    <a:pt x="54" y="13"/>
                  </a:cubicBezTo>
                  <a:cubicBezTo>
                    <a:pt x="55" y="14"/>
                    <a:pt x="55" y="15"/>
                    <a:pt x="55" y="14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2"/>
                    <a:pt x="57" y="13"/>
                    <a:pt x="56" y="10"/>
                  </a:cubicBezTo>
                  <a:cubicBezTo>
                    <a:pt x="60" y="9"/>
                    <a:pt x="62" y="7"/>
                    <a:pt x="65" y="6"/>
                  </a:cubicBezTo>
                  <a:cubicBezTo>
                    <a:pt x="68" y="6"/>
                    <a:pt x="71" y="4"/>
                    <a:pt x="75" y="5"/>
                  </a:cubicBezTo>
                  <a:cubicBezTo>
                    <a:pt x="76" y="7"/>
                    <a:pt x="76" y="7"/>
                    <a:pt x="76" y="6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6" y="5"/>
                    <a:pt x="77" y="6"/>
                    <a:pt x="77" y="5"/>
                  </a:cubicBezTo>
                  <a:cubicBezTo>
                    <a:pt x="78" y="5"/>
                    <a:pt x="79" y="4"/>
                    <a:pt x="80" y="4"/>
                  </a:cubicBezTo>
                  <a:cubicBezTo>
                    <a:pt x="80" y="4"/>
                    <a:pt x="80" y="5"/>
                    <a:pt x="80" y="5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4"/>
                    <a:pt x="81" y="3"/>
                    <a:pt x="80" y="3"/>
                  </a:cubicBezTo>
                  <a:cubicBezTo>
                    <a:pt x="83" y="0"/>
                    <a:pt x="87" y="3"/>
                    <a:pt x="89" y="2"/>
                  </a:cubicBezTo>
                  <a:cubicBezTo>
                    <a:pt x="90" y="3"/>
                    <a:pt x="91" y="2"/>
                    <a:pt x="92" y="1"/>
                  </a:cubicBezTo>
                  <a:cubicBezTo>
                    <a:pt x="95" y="3"/>
                    <a:pt x="97" y="5"/>
                    <a:pt x="99" y="3"/>
                  </a:cubicBezTo>
                  <a:cubicBezTo>
                    <a:pt x="99" y="3"/>
                    <a:pt x="100" y="8"/>
                    <a:pt x="99" y="9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4"/>
            <p:cNvSpPr/>
            <p:nvPr/>
          </p:nvSpPr>
          <p:spPr>
            <a:xfrm>
              <a:off x="9942513" y="2360613"/>
              <a:ext cx="0" cy="11113"/>
            </a:xfrm>
            <a:custGeom>
              <a:avLst/>
              <a:gdLst/>
              <a:ahLst/>
              <a:cxnLst/>
              <a:rect l="l" t="t" r="r" b="b"/>
              <a:pathLst>
                <a:path w="120000" h="3" extrusionOk="0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4"/>
            <p:cNvSpPr/>
            <p:nvPr/>
          </p:nvSpPr>
          <p:spPr>
            <a:xfrm>
              <a:off x="9972675" y="2393951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54"/>
            <p:cNvSpPr/>
            <p:nvPr/>
          </p:nvSpPr>
          <p:spPr>
            <a:xfrm>
              <a:off x="9979025" y="2393951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54"/>
            <p:cNvSpPr/>
            <p:nvPr/>
          </p:nvSpPr>
          <p:spPr>
            <a:xfrm>
              <a:off x="9991725" y="2409826"/>
              <a:ext cx="1587" cy="3175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54"/>
            <p:cNvSpPr/>
            <p:nvPr/>
          </p:nvSpPr>
          <p:spPr>
            <a:xfrm>
              <a:off x="9986963" y="2401888"/>
              <a:ext cx="4762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54"/>
            <p:cNvSpPr/>
            <p:nvPr/>
          </p:nvSpPr>
          <p:spPr>
            <a:xfrm>
              <a:off x="10002838" y="2406651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54"/>
            <p:cNvSpPr/>
            <p:nvPr/>
          </p:nvSpPr>
          <p:spPr>
            <a:xfrm>
              <a:off x="10009188" y="2401888"/>
              <a:ext cx="0" cy="4763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54"/>
            <p:cNvSpPr/>
            <p:nvPr/>
          </p:nvSpPr>
          <p:spPr>
            <a:xfrm>
              <a:off x="10123488" y="2368551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54"/>
            <p:cNvSpPr/>
            <p:nvPr/>
          </p:nvSpPr>
          <p:spPr>
            <a:xfrm>
              <a:off x="10175875" y="235743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54"/>
            <p:cNvSpPr/>
            <p:nvPr/>
          </p:nvSpPr>
          <p:spPr>
            <a:xfrm>
              <a:off x="10198100" y="2330451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20000" h="5" extrusionOk="0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54"/>
            <p:cNvSpPr/>
            <p:nvPr/>
          </p:nvSpPr>
          <p:spPr>
            <a:xfrm>
              <a:off x="9825038" y="2924176"/>
              <a:ext cx="4762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54"/>
            <p:cNvSpPr/>
            <p:nvPr/>
          </p:nvSpPr>
          <p:spPr>
            <a:xfrm>
              <a:off x="9825038" y="2932113"/>
              <a:ext cx="395287" cy="307975"/>
            </a:xfrm>
            <a:custGeom>
              <a:avLst/>
              <a:gdLst/>
              <a:ahLst/>
              <a:cxnLst/>
              <a:rect l="l" t="t" r="r" b="b"/>
              <a:pathLst>
                <a:path w="105" h="82" extrusionOk="0">
                  <a:moveTo>
                    <a:pt x="99" y="80"/>
                  </a:moveTo>
                  <a:cubicBezTo>
                    <a:pt x="95" y="82"/>
                    <a:pt x="97" y="77"/>
                    <a:pt x="93" y="78"/>
                  </a:cubicBezTo>
                  <a:cubicBezTo>
                    <a:pt x="93" y="78"/>
                    <a:pt x="95" y="76"/>
                    <a:pt x="94" y="76"/>
                  </a:cubicBezTo>
                  <a:cubicBezTo>
                    <a:pt x="91" y="78"/>
                    <a:pt x="90" y="74"/>
                    <a:pt x="91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2" y="70"/>
                    <a:pt x="90" y="71"/>
                    <a:pt x="90" y="71"/>
                  </a:cubicBezTo>
                  <a:cubicBezTo>
                    <a:pt x="90" y="71"/>
                    <a:pt x="90" y="71"/>
                    <a:pt x="90" y="70"/>
                  </a:cubicBezTo>
                  <a:cubicBezTo>
                    <a:pt x="89" y="71"/>
                    <a:pt x="89" y="70"/>
                    <a:pt x="89" y="71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6" y="72"/>
                    <a:pt x="88" y="68"/>
                    <a:pt x="86" y="69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4" y="69"/>
                    <a:pt x="83" y="68"/>
                    <a:pt x="81" y="67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2" y="67"/>
                    <a:pt x="81" y="67"/>
                    <a:pt x="80" y="67"/>
                  </a:cubicBezTo>
                  <a:cubicBezTo>
                    <a:pt x="82" y="65"/>
                    <a:pt x="79" y="67"/>
                    <a:pt x="79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8" y="67"/>
                    <a:pt x="80" y="65"/>
                    <a:pt x="78" y="66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77" y="67"/>
                    <a:pt x="79" y="64"/>
                    <a:pt x="78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8" y="64"/>
                    <a:pt x="78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7" y="64"/>
                    <a:pt x="78" y="63"/>
                    <a:pt x="76" y="64"/>
                  </a:cubicBezTo>
                  <a:cubicBezTo>
                    <a:pt x="77" y="63"/>
                    <a:pt x="77" y="64"/>
                    <a:pt x="79" y="62"/>
                  </a:cubicBezTo>
                  <a:cubicBezTo>
                    <a:pt x="76" y="62"/>
                    <a:pt x="75" y="61"/>
                    <a:pt x="73" y="59"/>
                  </a:cubicBezTo>
                  <a:cubicBezTo>
                    <a:pt x="73" y="59"/>
                    <a:pt x="73" y="58"/>
                    <a:pt x="74" y="58"/>
                  </a:cubicBezTo>
                  <a:cubicBezTo>
                    <a:pt x="74" y="58"/>
                    <a:pt x="73" y="58"/>
                    <a:pt x="72" y="58"/>
                  </a:cubicBezTo>
                  <a:cubicBezTo>
                    <a:pt x="72" y="58"/>
                    <a:pt x="73" y="57"/>
                    <a:pt x="73" y="57"/>
                  </a:cubicBezTo>
                  <a:cubicBezTo>
                    <a:pt x="73" y="56"/>
                    <a:pt x="71" y="58"/>
                    <a:pt x="71" y="57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2" y="57"/>
                    <a:pt x="71" y="57"/>
                    <a:pt x="71" y="57"/>
                  </a:cubicBezTo>
                  <a:cubicBezTo>
                    <a:pt x="71" y="57"/>
                    <a:pt x="71" y="56"/>
                    <a:pt x="72" y="56"/>
                  </a:cubicBezTo>
                  <a:cubicBezTo>
                    <a:pt x="70" y="57"/>
                    <a:pt x="71" y="55"/>
                    <a:pt x="70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4"/>
                    <a:pt x="69" y="57"/>
                    <a:pt x="70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69" y="56"/>
                    <a:pt x="69" y="55"/>
                    <a:pt x="68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4"/>
                    <a:pt x="68" y="54"/>
                    <a:pt x="67" y="54"/>
                  </a:cubicBezTo>
                  <a:cubicBezTo>
                    <a:pt x="67" y="53"/>
                    <a:pt x="68" y="52"/>
                    <a:pt x="68" y="52"/>
                  </a:cubicBezTo>
                  <a:cubicBezTo>
                    <a:pt x="66" y="53"/>
                    <a:pt x="66" y="52"/>
                    <a:pt x="65" y="54"/>
                  </a:cubicBezTo>
                  <a:cubicBezTo>
                    <a:pt x="65" y="53"/>
                    <a:pt x="65" y="52"/>
                    <a:pt x="64" y="52"/>
                  </a:cubicBezTo>
                  <a:cubicBezTo>
                    <a:pt x="65" y="52"/>
                    <a:pt x="66" y="50"/>
                    <a:pt x="66" y="50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8" y="49"/>
                    <a:pt x="67" y="50"/>
                    <a:pt x="68" y="49"/>
                  </a:cubicBezTo>
                  <a:cubicBezTo>
                    <a:pt x="67" y="49"/>
                    <a:pt x="66" y="49"/>
                    <a:pt x="67" y="48"/>
                  </a:cubicBezTo>
                  <a:cubicBezTo>
                    <a:pt x="65" y="49"/>
                    <a:pt x="63" y="51"/>
                    <a:pt x="63" y="51"/>
                  </a:cubicBezTo>
                  <a:cubicBezTo>
                    <a:pt x="63" y="50"/>
                    <a:pt x="64" y="49"/>
                    <a:pt x="65" y="49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2" y="50"/>
                    <a:pt x="62" y="50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1" y="51"/>
                    <a:pt x="59" y="51"/>
                    <a:pt x="61" y="49"/>
                  </a:cubicBezTo>
                  <a:cubicBezTo>
                    <a:pt x="61" y="48"/>
                    <a:pt x="61" y="49"/>
                    <a:pt x="62" y="48"/>
                  </a:cubicBezTo>
                  <a:cubicBezTo>
                    <a:pt x="62" y="48"/>
                    <a:pt x="61" y="49"/>
                    <a:pt x="61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8"/>
                    <a:pt x="60" y="48"/>
                    <a:pt x="59" y="49"/>
                  </a:cubicBezTo>
                  <a:cubicBezTo>
                    <a:pt x="59" y="50"/>
                    <a:pt x="60" y="48"/>
                    <a:pt x="60" y="49"/>
                  </a:cubicBezTo>
                  <a:cubicBezTo>
                    <a:pt x="59" y="50"/>
                    <a:pt x="58" y="50"/>
                    <a:pt x="58" y="50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7" y="49"/>
                    <a:pt x="57" y="49"/>
                    <a:pt x="56" y="50"/>
                  </a:cubicBezTo>
                  <a:cubicBezTo>
                    <a:pt x="55" y="50"/>
                    <a:pt x="57" y="48"/>
                    <a:pt x="57" y="49"/>
                  </a:cubicBezTo>
                  <a:cubicBezTo>
                    <a:pt x="57" y="47"/>
                    <a:pt x="54" y="49"/>
                    <a:pt x="55" y="47"/>
                  </a:cubicBezTo>
                  <a:cubicBezTo>
                    <a:pt x="56" y="47"/>
                    <a:pt x="54" y="49"/>
                    <a:pt x="55" y="48"/>
                  </a:cubicBezTo>
                  <a:cubicBezTo>
                    <a:pt x="54" y="48"/>
                    <a:pt x="55" y="47"/>
                    <a:pt x="55" y="47"/>
                  </a:cubicBezTo>
                  <a:cubicBezTo>
                    <a:pt x="56" y="46"/>
                    <a:pt x="55" y="47"/>
                    <a:pt x="54" y="47"/>
                  </a:cubicBezTo>
                  <a:cubicBezTo>
                    <a:pt x="54" y="48"/>
                    <a:pt x="54" y="47"/>
                    <a:pt x="55" y="47"/>
                  </a:cubicBezTo>
                  <a:cubicBezTo>
                    <a:pt x="54" y="47"/>
                    <a:pt x="52" y="47"/>
                    <a:pt x="52" y="46"/>
                  </a:cubicBezTo>
                  <a:cubicBezTo>
                    <a:pt x="52" y="46"/>
                    <a:pt x="51" y="47"/>
                    <a:pt x="50" y="47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2" y="45"/>
                    <a:pt x="51" y="46"/>
                    <a:pt x="52" y="45"/>
                  </a:cubicBezTo>
                  <a:cubicBezTo>
                    <a:pt x="50" y="46"/>
                    <a:pt x="54" y="45"/>
                    <a:pt x="52" y="45"/>
                  </a:cubicBezTo>
                  <a:cubicBezTo>
                    <a:pt x="53" y="44"/>
                    <a:pt x="50" y="47"/>
                    <a:pt x="52" y="45"/>
                  </a:cubicBezTo>
                  <a:cubicBezTo>
                    <a:pt x="52" y="45"/>
                    <a:pt x="50" y="46"/>
                    <a:pt x="51" y="45"/>
                  </a:cubicBezTo>
                  <a:cubicBezTo>
                    <a:pt x="51" y="45"/>
                    <a:pt x="52" y="43"/>
                    <a:pt x="52" y="43"/>
                  </a:cubicBezTo>
                  <a:cubicBezTo>
                    <a:pt x="52" y="43"/>
                    <a:pt x="52" y="44"/>
                    <a:pt x="51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9" y="45"/>
                    <a:pt x="50" y="44"/>
                    <a:pt x="49" y="45"/>
                  </a:cubicBezTo>
                  <a:cubicBezTo>
                    <a:pt x="50" y="44"/>
                    <a:pt x="48" y="45"/>
                    <a:pt x="50" y="43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0" y="43"/>
                    <a:pt x="49" y="44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8" y="45"/>
                    <a:pt x="49" y="43"/>
                    <a:pt x="48" y="44"/>
                  </a:cubicBezTo>
                  <a:cubicBezTo>
                    <a:pt x="48" y="43"/>
                    <a:pt x="47" y="43"/>
                    <a:pt x="48" y="42"/>
                  </a:cubicBezTo>
                  <a:cubicBezTo>
                    <a:pt x="47" y="42"/>
                    <a:pt x="46" y="43"/>
                    <a:pt x="46" y="42"/>
                  </a:cubicBezTo>
                  <a:cubicBezTo>
                    <a:pt x="46" y="42"/>
                    <a:pt x="46" y="42"/>
                    <a:pt x="47" y="41"/>
                  </a:cubicBezTo>
                  <a:cubicBezTo>
                    <a:pt x="47" y="41"/>
                    <a:pt x="47" y="41"/>
                    <a:pt x="46" y="41"/>
                  </a:cubicBezTo>
                  <a:cubicBezTo>
                    <a:pt x="47" y="41"/>
                    <a:pt x="47" y="40"/>
                    <a:pt x="47" y="39"/>
                  </a:cubicBezTo>
                  <a:cubicBezTo>
                    <a:pt x="47" y="39"/>
                    <a:pt x="46" y="40"/>
                    <a:pt x="45" y="41"/>
                  </a:cubicBezTo>
                  <a:cubicBezTo>
                    <a:pt x="47" y="39"/>
                    <a:pt x="43" y="42"/>
                    <a:pt x="44" y="40"/>
                  </a:cubicBezTo>
                  <a:cubicBezTo>
                    <a:pt x="45" y="39"/>
                    <a:pt x="46" y="39"/>
                    <a:pt x="46" y="38"/>
                  </a:cubicBezTo>
                  <a:cubicBezTo>
                    <a:pt x="47" y="36"/>
                    <a:pt x="44" y="39"/>
                    <a:pt x="45" y="38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39"/>
                    <a:pt x="42" y="40"/>
                    <a:pt x="43" y="39"/>
                  </a:cubicBezTo>
                  <a:cubicBezTo>
                    <a:pt x="43" y="39"/>
                    <a:pt x="43" y="38"/>
                    <a:pt x="42" y="39"/>
                  </a:cubicBezTo>
                  <a:cubicBezTo>
                    <a:pt x="43" y="38"/>
                    <a:pt x="40" y="39"/>
                    <a:pt x="42" y="36"/>
                  </a:cubicBezTo>
                  <a:cubicBezTo>
                    <a:pt x="42" y="36"/>
                    <a:pt x="42" y="35"/>
                    <a:pt x="41" y="36"/>
                  </a:cubicBezTo>
                  <a:cubicBezTo>
                    <a:pt x="40" y="37"/>
                    <a:pt x="42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6"/>
                    <a:pt x="42" y="35"/>
                  </a:cubicBezTo>
                  <a:cubicBezTo>
                    <a:pt x="42" y="34"/>
                    <a:pt x="39" y="38"/>
                    <a:pt x="39" y="36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9" y="35"/>
                    <a:pt x="40" y="33"/>
                  </a:cubicBezTo>
                  <a:cubicBezTo>
                    <a:pt x="40" y="34"/>
                    <a:pt x="40" y="33"/>
                    <a:pt x="39" y="34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34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2"/>
                    <a:pt x="39" y="33"/>
                    <a:pt x="39" y="33"/>
                  </a:cubicBezTo>
                  <a:cubicBezTo>
                    <a:pt x="38" y="33"/>
                    <a:pt x="38" y="34"/>
                    <a:pt x="38" y="34"/>
                  </a:cubicBezTo>
                  <a:cubicBezTo>
                    <a:pt x="38" y="35"/>
                    <a:pt x="38" y="34"/>
                    <a:pt x="37" y="35"/>
                  </a:cubicBezTo>
                  <a:cubicBezTo>
                    <a:pt x="38" y="34"/>
                    <a:pt x="37" y="34"/>
                    <a:pt x="37" y="34"/>
                  </a:cubicBezTo>
                  <a:cubicBezTo>
                    <a:pt x="37" y="33"/>
                    <a:pt x="36" y="34"/>
                    <a:pt x="36" y="34"/>
                  </a:cubicBezTo>
                  <a:cubicBezTo>
                    <a:pt x="37" y="34"/>
                    <a:pt x="36" y="34"/>
                    <a:pt x="37" y="33"/>
                  </a:cubicBezTo>
                  <a:cubicBezTo>
                    <a:pt x="37" y="33"/>
                    <a:pt x="37" y="34"/>
                    <a:pt x="37" y="34"/>
                  </a:cubicBezTo>
                  <a:cubicBezTo>
                    <a:pt x="37" y="33"/>
                    <a:pt x="38" y="32"/>
                    <a:pt x="37" y="32"/>
                  </a:cubicBezTo>
                  <a:cubicBezTo>
                    <a:pt x="37" y="33"/>
                    <a:pt x="36" y="35"/>
                    <a:pt x="36" y="34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6" y="32"/>
                    <a:pt x="35" y="34"/>
                  </a:cubicBezTo>
                  <a:cubicBezTo>
                    <a:pt x="35" y="34"/>
                    <a:pt x="35" y="33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1"/>
                    <a:pt x="35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3" y="32"/>
                  </a:cubicBezTo>
                  <a:cubicBezTo>
                    <a:pt x="34" y="31"/>
                    <a:pt x="36" y="28"/>
                    <a:pt x="35" y="29"/>
                  </a:cubicBezTo>
                  <a:cubicBezTo>
                    <a:pt x="35" y="29"/>
                    <a:pt x="33" y="31"/>
                    <a:pt x="33" y="32"/>
                  </a:cubicBezTo>
                  <a:cubicBezTo>
                    <a:pt x="33" y="31"/>
                    <a:pt x="31" y="32"/>
                    <a:pt x="32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0"/>
                    <a:pt x="28" y="31"/>
                    <a:pt x="29" y="28"/>
                  </a:cubicBezTo>
                  <a:cubicBezTo>
                    <a:pt x="30" y="28"/>
                    <a:pt x="30" y="27"/>
                    <a:pt x="30" y="27"/>
                  </a:cubicBezTo>
                  <a:cubicBezTo>
                    <a:pt x="30" y="28"/>
                    <a:pt x="31" y="26"/>
                    <a:pt x="30" y="27"/>
                  </a:cubicBezTo>
                  <a:cubicBezTo>
                    <a:pt x="29" y="28"/>
                    <a:pt x="29" y="29"/>
                    <a:pt x="28" y="29"/>
                  </a:cubicBezTo>
                  <a:cubicBezTo>
                    <a:pt x="28" y="29"/>
                    <a:pt x="27" y="29"/>
                    <a:pt x="27" y="28"/>
                  </a:cubicBezTo>
                  <a:cubicBezTo>
                    <a:pt x="27" y="28"/>
                    <a:pt x="27" y="29"/>
                    <a:pt x="27" y="29"/>
                  </a:cubicBezTo>
                  <a:cubicBezTo>
                    <a:pt x="28" y="27"/>
                    <a:pt x="28" y="27"/>
                    <a:pt x="27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5" y="29"/>
                    <a:pt x="26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4" y="28"/>
                    <a:pt x="25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4" y="27"/>
                    <a:pt x="24" y="27"/>
                  </a:cubicBezTo>
                  <a:cubicBezTo>
                    <a:pt x="24" y="26"/>
                    <a:pt x="24" y="26"/>
                    <a:pt x="25" y="24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0" y="26"/>
                    <a:pt x="20" y="25"/>
                  </a:cubicBezTo>
                  <a:cubicBezTo>
                    <a:pt x="20" y="24"/>
                    <a:pt x="21" y="23"/>
                    <a:pt x="21" y="23"/>
                  </a:cubicBezTo>
                  <a:cubicBezTo>
                    <a:pt x="21" y="22"/>
                    <a:pt x="20" y="24"/>
                    <a:pt x="20" y="24"/>
                  </a:cubicBezTo>
                  <a:cubicBezTo>
                    <a:pt x="19" y="25"/>
                    <a:pt x="20" y="23"/>
                    <a:pt x="19" y="25"/>
                  </a:cubicBezTo>
                  <a:cubicBezTo>
                    <a:pt x="19" y="25"/>
                    <a:pt x="19" y="23"/>
                    <a:pt x="18" y="25"/>
                  </a:cubicBezTo>
                  <a:cubicBezTo>
                    <a:pt x="19" y="24"/>
                    <a:pt x="19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1"/>
                    <a:pt x="22" y="21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4" y="17"/>
                    <a:pt x="24" y="16"/>
                  </a:cubicBezTo>
                  <a:cubicBezTo>
                    <a:pt x="23" y="17"/>
                    <a:pt x="22" y="19"/>
                    <a:pt x="21" y="19"/>
                  </a:cubicBezTo>
                  <a:cubicBezTo>
                    <a:pt x="21" y="20"/>
                    <a:pt x="19" y="23"/>
                    <a:pt x="18" y="22"/>
                  </a:cubicBezTo>
                  <a:cubicBezTo>
                    <a:pt x="19" y="21"/>
                    <a:pt x="19" y="22"/>
                    <a:pt x="20" y="21"/>
                  </a:cubicBezTo>
                  <a:cubicBezTo>
                    <a:pt x="20" y="20"/>
                    <a:pt x="19" y="22"/>
                    <a:pt x="19" y="21"/>
                  </a:cubicBezTo>
                  <a:cubicBezTo>
                    <a:pt x="19" y="22"/>
                    <a:pt x="18" y="23"/>
                    <a:pt x="17" y="23"/>
                  </a:cubicBezTo>
                  <a:cubicBezTo>
                    <a:pt x="17" y="22"/>
                    <a:pt x="18" y="22"/>
                    <a:pt x="18" y="22"/>
                  </a:cubicBezTo>
                  <a:cubicBezTo>
                    <a:pt x="17" y="22"/>
                    <a:pt x="17" y="23"/>
                    <a:pt x="17" y="24"/>
                  </a:cubicBezTo>
                  <a:cubicBezTo>
                    <a:pt x="15" y="25"/>
                    <a:pt x="17" y="23"/>
                    <a:pt x="15" y="24"/>
                  </a:cubicBezTo>
                  <a:cubicBezTo>
                    <a:pt x="16" y="23"/>
                    <a:pt x="18" y="21"/>
                    <a:pt x="18" y="20"/>
                  </a:cubicBezTo>
                  <a:cubicBezTo>
                    <a:pt x="17" y="22"/>
                    <a:pt x="16" y="22"/>
                    <a:pt x="15" y="24"/>
                  </a:cubicBezTo>
                  <a:cubicBezTo>
                    <a:pt x="15" y="23"/>
                    <a:pt x="16" y="22"/>
                    <a:pt x="17" y="22"/>
                  </a:cubicBezTo>
                  <a:cubicBezTo>
                    <a:pt x="17" y="21"/>
                    <a:pt x="14" y="24"/>
                    <a:pt x="16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1"/>
                    <a:pt x="16" y="21"/>
                  </a:cubicBezTo>
                  <a:cubicBezTo>
                    <a:pt x="16" y="20"/>
                    <a:pt x="14" y="22"/>
                    <a:pt x="15" y="20"/>
                  </a:cubicBezTo>
                  <a:cubicBezTo>
                    <a:pt x="15" y="20"/>
                    <a:pt x="15" y="20"/>
                    <a:pt x="14" y="21"/>
                  </a:cubicBezTo>
                  <a:cubicBezTo>
                    <a:pt x="14" y="22"/>
                    <a:pt x="15" y="20"/>
                    <a:pt x="14" y="22"/>
                  </a:cubicBezTo>
                  <a:cubicBezTo>
                    <a:pt x="15" y="21"/>
                    <a:pt x="13" y="22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2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3" y="21"/>
                    <a:pt x="13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3" y="20"/>
                    <a:pt x="12" y="21"/>
                    <a:pt x="11" y="22"/>
                  </a:cubicBezTo>
                  <a:cubicBezTo>
                    <a:pt x="11" y="23"/>
                    <a:pt x="12" y="21"/>
                    <a:pt x="11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2" y="19"/>
                    <a:pt x="11" y="20"/>
                    <a:pt x="11" y="21"/>
                  </a:cubicBezTo>
                  <a:cubicBezTo>
                    <a:pt x="11" y="21"/>
                    <a:pt x="11" y="20"/>
                    <a:pt x="12" y="20"/>
                  </a:cubicBezTo>
                  <a:cubicBezTo>
                    <a:pt x="11" y="20"/>
                    <a:pt x="11" y="21"/>
                    <a:pt x="10" y="21"/>
                  </a:cubicBezTo>
                  <a:cubicBezTo>
                    <a:pt x="11" y="20"/>
                    <a:pt x="11" y="19"/>
                    <a:pt x="11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3" y="15"/>
                    <a:pt x="14" y="13"/>
                  </a:cubicBezTo>
                  <a:cubicBezTo>
                    <a:pt x="14" y="13"/>
                    <a:pt x="14" y="14"/>
                    <a:pt x="14" y="14"/>
                  </a:cubicBezTo>
                  <a:cubicBezTo>
                    <a:pt x="12" y="17"/>
                    <a:pt x="11" y="17"/>
                    <a:pt x="10" y="19"/>
                  </a:cubicBezTo>
                  <a:cubicBezTo>
                    <a:pt x="9" y="20"/>
                    <a:pt x="13" y="14"/>
                    <a:pt x="10" y="17"/>
                  </a:cubicBezTo>
                  <a:cubicBezTo>
                    <a:pt x="10" y="18"/>
                    <a:pt x="8" y="19"/>
                    <a:pt x="9" y="19"/>
                  </a:cubicBezTo>
                  <a:cubicBezTo>
                    <a:pt x="9" y="18"/>
                    <a:pt x="8" y="21"/>
                    <a:pt x="8" y="20"/>
                  </a:cubicBezTo>
                  <a:cubicBezTo>
                    <a:pt x="9" y="19"/>
                    <a:pt x="9" y="17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6"/>
                    <a:pt x="12" y="14"/>
                    <a:pt x="11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7"/>
                    <a:pt x="10" y="15"/>
                    <a:pt x="9" y="16"/>
                  </a:cubicBezTo>
                  <a:cubicBezTo>
                    <a:pt x="9" y="17"/>
                    <a:pt x="10" y="15"/>
                    <a:pt x="8" y="17"/>
                  </a:cubicBezTo>
                  <a:cubicBezTo>
                    <a:pt x="9" y="17"/>
                    <a:pt x="8" y="18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6" y="20"/>
                    <a:pt x="6" y="2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6"/>
                    <a:pt x="7" y="19"/>
                    <a:pt x="8" y="16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10" y="13"/>
                    <a:pt x="8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6" y="16"/>
                    <a:pt x="6" y="17"/>
                    <a:pt x="5" y="17"/>
                  </a:cubicBezTo>
                  <a:cubicBezTo>
                    <a:pt x="6" y="15"/>
                    <a:pt x="5" y="16"/>
                    <a:pt x="6" y="15"/>
                  </a:cubicBezTo>
                  <a:cubicBezTo>
                    <a:pt x="6" y="16"/>
                    <a:pt x="6" y="16"/>
                    <a:pt x="8" y="15"/>
                  </a:cubicBezTo>
                  <a:cubicBezTo>
                    <a:pt x="9" y="12"/>
                    <a:pt x="8" y="15"/>
                    <a:pt x="9" y="13"/>
                  </a:cubicBezTo>
                  <a:cubicBezTo>
                    <a:pt x="9" y="13"/>
                    <a:pt x="10" y="11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9" y="13"/>
                  </a:cubicBezTo>
                  <a:cubicBezTo>
                    <a:pt x="8" y="12"/>
                    <a:pt x="7" y="12"/>
                    <a:pt x="7" y="14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7" y="12"/>
                    <a:pt x="6" y="11"/>
                    <a:pt x="6" y="10"/>
                  </a:cubicBezTo>
                  <a:cubicBezTo>
                    <a:pt x="5" y="13"/>
                    <a:pt x="5" y="11"/>
                    <a:pt x="5" y="13"/>
                  </a:cubicBezTo>
                  <a:cubicBezTo>
                    <a:pt x="5" y="13"/>
                    <a:pt x="4" y="15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3" y="15"/>
                    <a:pt x="5" y="12"/>
                    <a:pt x="3" y="14"/>
                  </a:cubicBezTo>
                  <a:cubicBezTo>
                    <a:pt x="4" y="14"/>
                    <a:pt x="5" y="11"/>
                    <a:pt x="6" y="10"/>
                  </a:cubicBezTo>
                  <a:cubicBezTo>
                    <a:pt x="5" y="11"/>
                    <a:pt x="7" y="9"/>
                    <a:pt x="6" y="8"/>
                  </a:cubicBezTo>
                  <a:cubicBezTo>
                    <a:pt x="5" y="9"/>
                    <a:pt x="5" y="10"/>
                    <a:pt x="4" y="10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2" y="8"/>
                    <a:pt x="4" y="6"/>
                    <a:pt x="3" y="6"/>
                  </a:cubicBezTo>
                  <a:cubicBezTo>
                    <a:pt x="3" y="5"/>
                    <a:pt x="3" y="8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7"/>
                    <a:pt x="3" y="5"/>
                    <a:pt x="1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2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4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2" y="1"/>
                    <a:pt x="2" y="2"/>
                    <a:pt x="3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6" y="0"/>
                    <a:pt x="6" y="0"/>
                  </a:cubicBezTo>
                  <a:cubicBezTo>
                    <a:pt x="5" y="2"/>
                    <a:pt x="4" y="3"/>
                    <a:pt x="3" y="3"/>
                  </a:cubicBezTo>
                  <a:cubicBezTo>
                    <a:pt x="3" y="4"/>
                    <a:pt x="4" y="3"/>
                    <a:pt x="4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7" y="0"/>
                    <a:pt x="7" y="1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1"/>
                    <a:pt x="10" y="3"/>
                    <a:pt x="11" y="2"/>
                  </a:cubicBezTo>
                  <a:cubicBezTo>
                    <a:pt x="11" y="4"/>
                    <a:pt x="13" y="2"/>
                    <a:pt x="12" y="4"/>
                  </a:cubicBezTo>
                  <a:cubicBezTo>
                    <a:pt x="14" y="4"/>
                    <a:pt x="16" y="4"/>
                    <a:pt x="17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5" y="7"/>
                    <a:pt x="16" y="7"/>
                  </a:cubicBezTo>
                  <a:cubicBezTo>
                    <a:pt x="16" y="6"/>
                    <a:pt x="17" y="6"/>
                    <a:pt x="18" y="5"/>
                  </a:cubicBezTo>
                  <a:cubicBezTo>
                    <a:pt x="17" y="7"/>
                    <a:pt x="19" y="6"/>
                    <a:pt x="20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5"/>
                    <a:pt x="21" y="7"/>
                    <a:pt x="21" y="7"/>
                  </a:cubicBezTo>
                  <a:cubicBezTo>
                    <a:pt x="21" y="8"/>
                    <a:pt x="20" y="9"/>
                    <a:pt x="21" y="9"/>
                  </a:cubicBezTo>
                  <a:cubicBezTo>
                    <a:pt x="22" y="7"/>
                    <a:pt x="22" y="8"/>
                    <a:pt x="23" y="7"/>
                  </a:cubicBezTo>
                  <a:cubicBezTo>
                    <a:pt x="24" y="7"/>
                    <a:pt x="24" y="8"/>
                    <a:pt x="24" y="9"/>
                  </a:cubicBezTo>
                  <a:cubicBezTo>
                    <a:pt x="27" y="7"/>
                    <a:pt x="27" y="10"/>
                    <a:pt x="30" y="9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2" y="9"/>
                    <a:pt x="32" y="12"/>
                    <a:pt x="34" y="1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5"/>
                    <a:pt x="34" y="14"/>
                    <a:pt x="35" y="13"/>
                  </a:cubicBezTo>
                  <a:cubicBezTo>
                    <a:pt x="35" y="13"/>
                    <a:pt x="36" y="12"/>
                    <a:pt x="35" y="14"/>
                  </a:cubicBezTo>
                  <a:cubicBezTo>
                    <a:pt x="36" y="15"/>
                    <a:pt x="37" y="13"/>
                    <a:pt x="37" y="13"/>
                  </a:cubicBezTo>
                  <a:cubicBezTo>
                    <a:pt x="37" y="15"/>
                    <a:pt x="38" y="15"/>
                    <a:pt x="3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7" y="16"/>
                    <a:pt x="38" y="16"/>
                  </a:cubicBezTo>
                  <a:cubicBezTo>
                    <a:pt x="38" y="16"/>
                    <a:pt x="38" y="17"/>
                    <a:pt x="40" y="15"/>
                  </a:cubicBezTo>
                  <a:cubicBezTo>
                    <a:pt x="39" y="17"/>
                    <a:pt x="42" y="15"/>
                    <a:pt x="41" y="17"/>
                  </a:cubicBezTo>
                  <a:cubicBezTo>
                    <a:pt x="42" y="17"/>
                    <a:pt x="42" y="17"/>
                    <a:pt x="43" y="16"/>
                  </a:cubicBezTo>
                  <a:cubicBezTo>
                    <a:pt x="43" y="17"/>
                    <a:pt x="43" y="19"/>
                    <a:pt x="44" y="18"/>
                  </a:cubicBezTo>
                  <a:cubicBezTo>
                    <a:pt x="44" y="18"/>
                    <a:pt x="43" y="19"/>
                    <a:pt x="43" y="19"/>
                  </a:cubicBezTo>
                  <a:cubicBezTo>
                    <a:pt x="44" y="19"/>
                    <a:pt x="44" y="18"/>
                    <a:pt x="45" y="18"/>
                  </a:cubicBezTo>
                  <a:cubicBezTo>
                    <a:pt x="47" y="18"/>
                    <a:pt x="46" y="21"/>
                    <a:pt x="47" y="21"/>
                  </a:cubicBezTo>
                  <a:cubicBezTo>
                    <a:pt x="49" y="21"/>
                    <a:pt x="51" y="23"/>
                    <a:pt x="52" y="24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4" y="24"/>
                    <a:pt x="52" y="28"/>
                    <a:pt x="54" y="25"/>
                  </a:cubicBezTo>
                  <a:cubicBezTo>
                    <a:pt x="54" y="26"/>
                    <a:pt x="54" y="26"/>
                    <a:pt x="54" y="27"/>
                  </a:cubicBezTo>
                  <a:cubicBezTo>
                    <a:pt x="55" y="26"/>
                    <a:pt x="54" y="29"/>
                    <a:pt x="56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30"/>
                    <a:pt x="57" y="29"/>
                    <a:pt x="57" y="30"/>
                  </a:cubicBezTo>
                  <a:cubicBezTo>
                    <a:pt x="56" y="30"/>
                    <a:pt x="56" y="30"/>
                    <a:pt x="56" y="31"/>
                  </a:cubicBezTo>
                  <a:cubicBezTo>
                    <a:pt x="55" y="32"/>
                    <a:pt x="58" y="29"/>
                    <a:pt x="56" y="31"/>
                  </a:cubicBezTo>
                  <a:cubicBezTo>
                    <a:pt x="56" y="32"/>
                    <a:pt x="57" y="30"/>
                    <a:pt x="57" y="30"/>
                  </a:cubicBezTo>
                  <a:cubicBezTo>
                    <a:pt x="58" y="32"/>
                    <a:pt x="60" y="32"/>
                    <a:pt x="62" y="33"/>
                  </a:cubicBezTo>
                  <a:cubicBezTo>
                    <a:pt x="62" y="35"/>
                    <a:pt x="59" y="37"/>
                    <a:pt x="61" y="36"/>
                  </a:cubicBezTo>
                  <a:cubicBezTo>
                    <a:pt x="61" y="36"/>
                    <a:pt x="62" y="35"/>
                    <a:pt x="62" y="36"/>
                  </a:cubicBezTo>
                  <a:cubicBezTo>
                    <a:pt x="62" y="35"/>
                    <a:pt x="60" y="38"/>
                    <a:pt x="61" y="37"/>
                  </a:cubicBezTo>
                  <a:cubicBezTo>
                    <a:pt x="62" y="36"/>
                    <a:pt x="62" y="37"/>
                    <a:pt x="63" y="36"/>
                  </a:cubicBezTo>
                  <a:cubicBezTo>
                    <a:pt x="62" y="37"/>
                    <a:pt x="62" y="39"/>
                    <a:pt x="63" y="38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5" y="37"/>
                    <a:pt x="64" y="39"/>
                    <a:pt x="67" y="37"/>
                  </a:cubicBezTo>
                  <a:cubicBezTo>
                    <a:pt x="70" y="40"/>
                    <a:pt x="74" y="41"/>
                    <a:pt x="77" y="44"/>
                  </a:cubicBezTo>
                  <a:cubicBezTo>
                    <a:pt x="80" y="47"/>
                    <a:pt x="84" y="49"/>
                    <a:pt x="85" y="53"/>
                  </a:cubicBezTo>
                  <a:cubicBezTo>
                    <a:pt x="84" y="55"/>
                    <a:pt x="84" y="55"/>
                    <a:pt x="86" y="55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7" y="54"/>
                    <a:pt x="86" y="56"/>
                    <a:pt x="87" y="55"/>
                  </a:cubicBezTo>
                  <a:cubicBezTo>
                    <a:pt x="88" y="56"/>
                    <a:pt x="89" y="56"/>
                    <a:pt x="90" y="57"/>
                  </a:cubicBezTo>
                  <a:cubicBezTo>
                    <a:pt x="90" y="57"/>
                    <a:pt x="89" y="59"/>
                    <a:pt x="89" y="59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1" y="58"/>
                    <a:pt x="91" y="57"/>
                  </a:cubicBezTo>
                  <a:cubicBezTo>
                    <a:pt x="95" y="59"/>
                    <a:pt x="95" y="64"/>
                    <a:pt x="98" y="66"/>
                  </a:cubicBezTo>
                  <a:cubicBezTo>
                    <a:pt x="98" y="68"/>
                    <a:pt x="100" y="68"/>
                    <a:pt x="101" y="68"/>
                  </a:cubicBezTo>
                  <a:cubicBezTo>
                    <a:pt x="101" y="72"/>
                    <a:pt x="101" y="75"/>
                    <a:pt x="105" y="76"/>
                  </a:cubicBezTo>
                  <a:cubicBezTo>
                    <a:pt x="105" y="76"/>
                    <a:pt x="101" y="80"/>
                    <a:pt x="99" y="8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54"/>
            <p:cNvSpPr/>
            <p:nvPr/>
          </p:nvSpPr>
          <p:spPr>
            <a:xfrm>
              <a:off x="9825038" y="2928938"/>
              <a:ext cx="4762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54"/>
            <p:cNvSpPr/>
            <p:nvPr/>
          </p:nvSpPr>
          <p:spPr>
            <a:xfrm>
              <a:off x="9840913" y="297815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54"/>
            <p:cNvSpPr/>
            <p:nvPr/>
          </p:nvSpPr>
          <p:spPr>
            <a:xfrm>
              <a:off x="9844088" y="2981326"/>
              <a:ext cx="4762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54"/>
            <p:cNvSpPr/>
            <p:nvPr/>
          </p:nvSpPr>
          <p:spPr>
            <a:xfrm>
              <a:off x="9844088" y="3000376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1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54"/>
            <p:cNvSpPr/>
            <p:nvPr/>
          </p:nvSpPr>
          <p:spPr>
            <a:xfrm>
              <a:off x="9848850" y="2992438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54"/>
            <p:cNvSpPr/>
            <p:nvPr/>
          </p:nvSpPr>
          <p:spPr>
            <a:xfrm>
              <a:off x="9859963" y="300831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54"/>
            <p:cNvSpPr/>
            <p:nvPr/>
          </p:nvSpPr>
          <p:spPr>
            <a:xfrm>
              <a:off x="9866313" y="3008313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54"/>
            <p:cNvSpPr/>
            <p:nvPr/>
          </p:nvSpPr>
          <p:spPr>
            <a:xfrm>
              <a:off x="9991725" y="3079751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54"/>
            <p:cNvSpPr/>
            <p:nvPr/>
          </p:nvSpPr>
          <p:spPr>
            <a:xfrm>
              <a:off x="10036175" y="3121026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54"/>
            <p:cNvSpPr/>
            <p:nvPr/>
          </p:nvSpPr>
          <p:spPr>
            <a:xfrm>
              <a:off x="10074275" y="3127376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2" h="5" extrusionOk="0">
                  <a:moveTo>
                    <a:pt x="0" y="5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仅标题">
  <p:cSld name="1_仅标题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208" name="Google Shape;208;p55"/>
          <p:cNvGrpSpPr/>
          <p:nvPr/>
        </p:nvGrpSpPr>
        <p:grpSpPr>
          <a:xfrm rot="10800000" flipH="1">
            <a:off x="278003" y="0"/>
            <a:ext cx="701294" cy="997619"/>
            <a:chOff x="8412163" y="1649413"/>
            <a:chExt cx="1909762" cy="2865439"/>
          </a:xfrm>
        </p:grpSpPr>
        <p:sp>
          <p:nvSpPr>
            <p:cNvPr id="209" name="Google Shape;209;p55"/>
            <p:cNvSpPr/>
            <p:nvPr/>
          </p:nvSpPr>
          <p:spPr>
            <a:xfrm>
              <a:off x="9121775" y="3165476"/>
              <a:ext cx="7937" cy="15875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1" y="1"/>
                  </a:moveTo>
                  <a:cubicBezTo>
                    <a:pt x="1" y="4"/>
                    <a:pt x="2" y="0"/>
                    <a:pt x="1" y="3"/>
                  </a:cubicBezTo>
                  <a:cubicBezTo>
                    <a:pt x="1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55"/>
            <p:cNvSpPr/>
            <p:nvPr/>
          </p:nvSpPr>
          <p:spPr>
            <a:xfrm>
              <a:off x="8896350" y="2154238"/>
              <a:ext cx="922337" cy="1030288"/>
            </a:xfrm>
            <a:custGeom>
              <a:avLst/>
              <a:gdLst/>
              <a:ahLst/>
              <a:cxnLst/>
              <a:rect l="l" t="t" r="r" b="b"/>
              <a:pathLst>
                <a:path w="245" h="274" extrusionOk="0">
                  <a:moveTo>
                    <a:pt x="148" y="266"/>
                  </a:moveTo>
                  <a:cubicBezTo>
                    <a:pt x="144" y="256"/>
                    <a:pt x="154" y="248"/>
                    <a:pt x="155" y="239"/>
                  </a:cubicBezTo>
                  <a:cubicBezTo>
                    <a:pt x="156" y="238"/>
                    <a:pt x="157" y="241"/>
                    <a:pt x="158" y="239"/>
                  </a:cubicBezTo>
                  <a:cubicBezTo>
                    <a:pt x="160" y="229"/>
                    <a:pt x="170" y="220"/>
                    <a:pt x="180" y="214"/>
                  </a:cubicBezTo>
                  <a:cubicBezTo>
                    <a:pt x="180" y="215"/>
                    <a:pt x="180" y="215"/>
                    <a:pt x="180" y="215"/>
                  </a:cubicBezTo>
                  <a:cubicBezTo>
                    <a:pt x="182" y="214"/>
                    <a:pt x="182" y="211"/>
                    <a:pt x="183" y="210"/>
                  </a:cubicBezTo>
                  <a:cubicBezTo>
                    <a:pt x="184" y="210"/>
                    <a:pt x="183" y="211"/>
                    <a:pt x="184" y="211"/>
                  </a:cubicBezTo>
                  <a:cubicBezTo>
                    <a:pt x="183" y="209"/>
                    <a:pt x="186" y="207"/>
                    <a:pt x="186" y="206"/>
                  </a:cubicBezTo>
                  <a:cubicBezTo>
                    <a:pt x="187" y="206"/>
                    <a:pt x="188" y="207"/>
                    <a:pt x="189" y="206"/>
                  </a:cubicBezTo>
                  <a:cubicBezTo>
                    <a:pt x="189" y="204"/>
                    <a:pt x="189" y="204"/>
                    <a:pt x="189" y="204"/>
                  </a:cubicBezTo>
                  <a:cubicBezTo>
                    <a:pt x="188" y="199"/>
                    <a:pt x="195" y="199"/>
                    <a:pt x="196" y="194"/>
                  </a:cubicBezTo>
                  <a:cubicBezTo>
                    <a:pt x="197" y="194"/>
                    <a:pt x="196" y="195"/>
                    <a:pt x="197" y="195"/>
                  </a:cubicBezTo>
                  <a:cubicBezTo>
                    <a:pt x="200" y="188"/>
                    <a:pt x="207" y="181"/>
                    <a:pt x="210" y="174"/>
                  </a:cubicBezTo>
                  <a:cubicBezTo>
                    <a:pt x="211" y="174"/>
                    <a:pt x="211" y="175"/>
                    <a:pt x="212" y="175"/>
                  </a:cubicBezTo>
                  <a:cubicBezTo>
                    <a:pt x="211" y="174"/>
                    <a:pt x="212" y="171"/>
                    <a:pt x="213" y="169"/>
                  </a:cubicBezTo>
                  <a:cubicBezTo>
                    <a:pt x="215" y="169"/>
                    <a:pt x="214" y="165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5" y="162"/>
                    <a:pt x="219" y="162"/>
                    <a:pt x="217" y="160"/>
                  </a:cubicBezTo>
                  <a:cubicBezTo>
                    <a:pt x="219" y="159"/>
                    <a:pt x="219" y="159"/>
                    <a:pt x="219" y="159"/>
                  </a:cubicBezTo>
                  <a:cubicBezTo>
                    <a:pt x="217" y="158"/>
                    <a:pt x="221" y="157"/>
                    <a:pt x="221" y="155"/>
                  </a:cubicBezTo>
                  <a:cubicBezTo>
                    <a:pt x="220" y="155"/>
                    <a:pt x="220" y="155"/>
                    <a:pt x="220" y="155"/>
                  </a:cubicBezTo>
                  <a:cubicBezTo>
                    <a:pt x="220" y="154"/>
                    <a:pt x="222" y="153"/>
                    <a:pt x="222" y="152"/>
                  </a:cubicBezTo>
                  <a:cubicBezTo>
                    <a:pt x="222" y="152"/>
                    <a:pt x="222" y="152"/>
                    <a:pt x="222" y="152"/>
                  </a:cubicBezTo>
                  <a:cubicBezTo>
                    <a:pt x="223" y="149"/>
                    <a:pt x="224" y="147"/>
                    <a:pt x="222" y="147"/>
                  </a:cubicBezTo>
                  <a:cubicBezTo>
                    <a:pt x="224" y="146"/>
                    <a:pt x="222" y="150"/>
                    <a:pt x="225" y="149"/>
                  </a:cubicBezTo>
                  <a:cubicBezTo>
                    <a:pt x="226" y="138"/>
                    <a:pt x="228" y="128"/>
                    <a:pt x="228" y="117"/>
                  </a:cubicBezTo>
                  <a:cubicBezTo>
                    <a:pt x="229" y="116"/>
                    <a:pt x="229" y="115"/>
                    <a:pt x="230" y="115"/>
                  </a:cubicBezTo>
                  <a:cubicBezTo>
                    <a:pt x="229" y="114"/>
                    <a:pt x="229" y="111"/>
                    <a:pt x="228" y="110"/>
                  </a:cubicBezTo>
                  <a:cubicBezTo>
                    <a:pt x="228" y="110"/>
                    <a:pt x="229" y="109"/>
                    <a:pt x="229" y="109"/>
                  </a:cubicBezTo>
                  <a:cubicBezTo>
                    <a:pt x="229" y="106"/>
                    <a:pt x="226" y="107"/>
                    <a:pt x="227" y="104"/>
                  </a:cubicBezTo>
                  <a:cubicBezTo>
                    <a:pt x="228" y="105"/>
                    <a:pt x="228" y="105"/>
                    <a:pt x="229" y="105"/>
                  </a:cubicBezTo>
                  <a:cubicBezTo>
                    <a:pt x="227" y="103"/>
                    <a:pt x="227" y="101"/>
                    <a:pt x="226" y="99"/>
                  </a:cubicBezTo>
                  <a:cubicBezTo>
                    <a:pt x="226" y="99"/>
                    <a:pt x="227" y="100"/>
                    <a:pt x="227" y="100"/>
                  </a:cubicBezTo>
                  <a:cubicBezTo>
                    <a:pt x="225" y="98"/>
                    <a:pt x="227" y="95"/>
                    <a:pt x="225" y="93"/>
                  </a:cubicBezTo>
                  <a:cubicBezTo>
                    <a:pt x="227" y="94"/>
                    <a:pt x="227" y="94"/>
                    <a:pt x="227" y="94"/>
                  </a:cubicBezTo>
                  <a:cubicBezTo>
                    <a:pt x="227" y="90"/>
                    <a:pt x="224" y="93"/>
                    <a:pt x="224" y="91"/>
                  </a:cubicBezTo>
                  <a:cubicBezTo>
                    <a:pt x="225" y="91"/>
                    <a:pt x="225" y="91"/>
                    <a:pt x="226" y="91"/>
                  </a:cubicBezTo>
                  <a:cubicBezTo>
                    <a:pt x="223" y="89"/>
                    <a:pt x="222" y="84"/>
                    <a:pt x="221" y="82"/>
                  </a:cubicBezTo>
                  <a:cubicBezTo>
                    <a:pt x="221" y="82"/>
                    <a:pt x="221" y="82"/>
                    <a:pt x="221" y="82"/>
                  </a:cubicBezTo>
                  <a:cubicBezTo>
                    <a:pt x="220" y="79"/>
                    <a:pt x="220" y="76"/>
                    <a:pt x="218" y="74"/>
                  </a:cubicBezTo>
                  <a:cubicBezTo>
                    <a:pt x="218" y="72"/>
                    <a:pt x="220" y="73"/>
                    <a:pt x="219" y="70"/>
                  </a:cubicBezTo>
                  <a:cubicBezTo>
                    <a:pt x="217" y="71"/>
                    <a:pt x="215" y="66"/>
                    <a:pt x="214" y="69"/>
                  </a:cubicBezTo>
                  <a:cubicBezTo>
                    <a:pt x="213" y="66"/>
                    <a:pt x="212" y="62"/>
                    <a:pt x="210" y="61"/>
                  </a:cubicBezTo>
                  <a:cubicBezTo>
                    <a:pt x="212" y="62"/>
                    <a:pt x="212" y="59"/>
                    <a:pt x="213" y="60"/>
                  </a:cubicBezTo>
                  <a:cubicBezTo>
                    <a:pt x="214" y="58"/>
                    <a:pt x="214" y="58"/>
                    <a:pt x="214" y="58"/>
                  </a:cubicBezTo>
                  <a:cubicBezTo>
                    <a:pt x="215" y="58"/>
                    <a:pt x="214" y="60"/>
                    <a:pt x="215" y="59"/>
                  </a:cubicBezTo>
                  <a:cubicBezTo>
                    <a:pt x="214" y="58"/>
                    <a:pt x="212" y="55"/>
                    <a:pt x="212" y="55"/>
                  </a:cubicBezTo>
                  <a:cubicBezTo>
                    <a:pt x="209" y="54"/>
                    <a:pt x="206" y="54"/>
                    <a:pt x="204" y="51"/>
                  </a:cubicBezTo>
                  <a:cubicBezTo>
                    <a:pt x="205" y="52"/>
                    <a:pt x="205" y="49"/>
                    <a:pt x="206" y="50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199" y="48"/>
                    <a:pt x="201" y="47"/>
                    <a:pt x="200" y="47"/>
                  </a:cubicBezTo>
                  <a:cubicBezTo>
                    <a:pt x="199" y="47"/>
                    <a:pt x="199" y="47"/>
                    <a:pt x="198" y="47"/>
                  </a:cubicBezTo>
                  <a:cubicBezTo>
                    <a:pt x="198" y="46"/>
                    <a:pt x="195" y="44"/>
                    <a:pt x="196" y="42"/>
                  </a:cubicBezTo>
                  <a:cubicBezTo>
                    <a:pt x="196" y="41"/>
                    <a:pt x="197" y="43"/>
                    <a:pt x="197" y="42"/>
                  </a:cubicBezTo>
                  <a:cubicBezTo>
                    <a:pt x="196" y="40"/>
                    <a:pt x="195" y="41"/>
                    <a:pt x="194" y="39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3" y="38"/>
                    <a:pt x="190" y="37"/>
                    <a:pt x="190" y="39"/>
                  </a:cubicBezTo>
                  <a:cubicBezTo>
                    <a:pt x="191" y="40"/>
                    <a:pt x="191" y="38"/>
                    <a:pt x="192" y="39"/>
                  </a:cubicBezTo>
                  <a:cubicBezTo>
                    <a:pt x="190" y="40"/>
                    <a:pt x="188" y="38"/>
                    <a:pt x="187" y="37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86" y="36"/>
                    <a:pt x="183" y="35"/>
                    <a:pt x="180" y="34"/>
                  </a:cubicBezTo>
                  <a:cubicBezTo>
                    <a:pt x="179" y="35"/>
                    <a:pt x="182" y="33"/>
                    <a:pt x="182" y="34"/>
                  </a:cubicBezTo>
                  <a:cubicBezTo>
                    <a:pt x="180" y="31"/>
                    <a:pt x="175" y="31"/>
                    <a:pt x="173" y="28"/>
                  </a:cubicBezTo>
                  <a:cubicBezTo>
                    <a:pt x="173" y="28"/>
                    <a:pt x="172" y="30"/>
                    <a:pt x="173" y="29"/>
                  </a:cubicBezTo>
                  <a:cubicBezTo>
                    <a:pt x="171" y="28"/>
                    <a:pt x="172" y="27"/>
                    <a:pt x="170" y="27"/>
                  </a:cubicBezTo>
                  <a:cubicBezTo>
                    <a:pt x="171" y="26"/>
                    <a:pt x="169" y="27"/>
                    <a:pt x="168" y="26"/>
                  </a:cubicBezTo>
                  <a:cubicBezTo>
                    <a:pt x="167" y="27"/>
                    <a:pt x="168" y="26"/>
                    <a:pt x="169" y="26"/>
                  </a:cubicBezTo>
                  <a:cubicBezTo>
                    <a:pt x="167" y="26"/>
                    <a:pt x="160" y="24"/>
                    <a:pt x="157" y="22"/>
                  </a:cubicBezTo>
                  <a:cubicBezTo>
                    <a:pt x="157" y="23"/>
                    <a:pt x="154" y="24"/>
                    <a:pt x="153" y="23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3" y="21"/>
                    <a:pt x="151" y="22"/>
                    <a:pt x="151" y="20"/>
                  </a:cubicBezTo>
                  <a:cubicBezTo>
                    <a:pt x="149" y="21"/>
                    <a:pt x="159" y="21"/>
                    <a:pt x="156" y="22"/>
                  </a:cubicBezTo>
                  <a:cubicBezTo>
                    <a:pt x="156" y="20"/>
                    <a:pt x="152" y="23"/>
                    <a:pt x="153" y="21"/>
                  </a:cubicBezTo>
                  <a:cubicBezTo>
                    <a:pt x="151" y="21"/>
                    <a:pt x="149" y="22"/>
                    <a:pt x="148" y="20"/>
                  </a:cubicBezTo>
                  <a:cubicBezTo>
                    <a:pt x="148" y="20"/>
                    <a:pt x="150" y="18"/>
                    <a:pt x="148" y="18"/>
                  </a:cubicBezTo>
                  <a:cubicBezTo>
                    <a:pt x="146" y="18"/>
                    <a:pt x="147" y="18"/>
                    <a:pt x="145" y="18"/>
                  </a:cubicBezTo>
                  <a:cubicBezTo>
                    <a:pt x="144" y="19"/>
                    <a:pt x="144" y="19"/>
                    <a:pt x="144" y="19"/>
                  </a:cubicBezTo>
                  <a:cubicBezTo>
                    <a:pt x="143" y="20"/>
                    <a:pt x="142" y="18"/>
                    <a:pt x="142" y="20"/>
                  </a:cubicBezTo>
                  <a:cubicBezTo>
                    <a:pt x="142" y="19"/>
                    <a:pt x="138" y="20"/>
                    <a:pt x="139" y="18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39" y="16"/>
                    <a:pt x="138" y="18"/>
                    <a:pt x="137" y="18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6" y="20"/>
                    <a:pt x="134" y="17"/>
                    <a:pt x="132" y="18"/>
                  </a:cubicBezTo>
                  <a:cubicBezTo>
                    <a:pt x="130" y="17"/>
                    <a:pt x="126" y="18"/>
                    <a:pt x="125" y="16"/>
                  </a:cubicBezTo>
                  <a:cubicBezTo>
                    <a:pt x="124" y="17"/>
                    <a:pt x="122" y="18"/>
                    <a:pt x="120" y="17"/>
                  </a:cubicBezTo>
                  <a:cubicBezTo>
                    <a:pt x="120" y="17"/>
                    <a:pt x="121" y="17"/>
                    <a:pt x="121" y="16"/>
                  </a:cubicBezTo>
                  <a:cubicBezTo>
                    <a:pt x="120" y="15"/>
                    <a:pt x="119" y="16"/>
                    <a:pt x="118" y="16"/>
                  </a:cubicBezTo>
                  <a:cubicBezTo>
                    <a:pt x="119" y="16"/>
                    <a:pt x="116" y="15"/>
                    <a:pt x="114" y="14"/>
                  </a:cubicBezTo>
                  <a:cubicBezTo>
                    <a:pt x="113" y="15"/>
                    <a:pt x="113" y="16"/>
                    <a:pt x="113" y="17"/>
                  </a:cubicBezTo>
                  <a:cubicBezTo>
                    <a:pt x="111" y="15"/>
                    <a:pt x="108" y="19"/>
                    <a:pt x="106" y="17"/>
                  </a:cubicBezTo>
                  <a:cubicBezTo>
                    <a:pt x="107" y="16"/>
                    <a:pt x="109" y="15"/>
                    <a:pt x="107" y="15"/>
                  </a:cubicBezTo>
                  <a:cubicBezTo>
                    <a:pt x="105" y="12"/>
                    <a:pt x="104" y="17"/>
                    <a:pt x="101" y="16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1" y="17"/>
                    <a:pt x="99" y="20"/>
                    <a:pt x="99" y="18"/>
                  </a:cubicBezTo>
                  <a:cubicBezTo>
                    <a:pt x="98" y="19"/>
                    <a:pt x="96" y="18"/>
                    <a:pt x="96" y="20"/>
                  </a:cubicBezTo>
                  <a:cubicBezTo>
                    <a:pt x="92" y="19"/>
                    <a:pt x="87" y="24"/>
                    <a:pt x="83" y="21"/>
                  </a:cubicBezTo>
                  <a:cubicBezTo>
                    <a:pt x="83" y="21"/>
                    <a:pt x="81" y="22"/>
                    <a:pt x="82" y="22"/>
                  </a:cubicBezTo>
                  <a:cubicBezTo>
                    <a:pt x="84" y="23"/>
                    <a:pt x="83" y="21"/>
                    <a:pt x="84" y="22"/>
                  </a:cubicBezTo>
                  <a:cubicBezTo>
                    <a:pt x="83" y="22"/>
                    <a:pt x="83" y="23"/>
                    <a:pt x="83" y="23"/>
                  </a:cubicBezTo>
                  <a:cubicBezTo>
                    <a:pt x="82" y="23"/>
                    <a:pt x="81" y="23"/>
                    <a:pt x="82" y="21"/>
                  </a:cubicBezTo>
                  <a:cubicBezTo>
                    <a:pt x="78" y="21"/>
                    <a:pt x="80" y="26"/>
                    <a:pt x="77" y="27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2" y="29"/>
                    <a:pt x="72" y="27"/>
                    <a:pt x="71" y="26"/>
                  </a:cubicBezTo>
                  <a:cubicBezTo>
                    <a:pt x="70" y="27"/>
                    <a:pt x="69" y="27"/>
                    <a:pt x="69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8" y="29"/>
                    <a:pt x="66" y="29"/>
                    <a:pt x="66" y="30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4" y="30"/>
                    <a:pt x="64" y="31"/>
                  </a:cubicBezTo>
                  <a:cubicBezTo>
                    <a:pt x="65" y="31"/>
                    <a:pt x="66" y="31"/>
                    <a:pt x="67" y="31"/>
                  </a:cubicBezTo>
                  <a:cubicBezTo>
                    <a:pt x="67" y="32"/>
                    <a:pt x="66" y="32"/>
                    <a:pt x="65" y="33"/>
                  </a:cubicBezTo>
                  <a:cubicBezTo>
                    <a:pt x="65" y="32"/>
                    <a:pt x="63" y="33"/>
                    <a:pt x="62" y="34"/>
                  </a:cubicBezTo>
                  <a:cubicBezTo>
                    <a:pt x="61" y="34"/>
                    <a:pt x="62" y="36"/>
                    <a:pt x="62" y="36"/>
                  </a:cubicBezTo>
                  <a:cubicBezTo>
                    <a:pt x="61" y="35"/>
                    <a:pt x="60" y="37"/>
                    <a:pt x="60" y="35"/>
                  </a:cubicBezTo>
                  <a:cubicBezTo>
                    <a:pt x="60" y="35"/>
                    <a:pt x="61" y="36"/>
                    <a:pt x="61" y="35"/>
                  </a:cubicBezTo>
                  <a:cubicBezTo>
                    <a:pt x="60" y="35"/>
                    <a:pt x="60" y="33"/>
                    <a:pt x="59" y="35"/>
                  </a:cubicBezTo>
                  <a:cubicBezTo>
                    <a:pt x="58" y="37"/>
                    <a:pt x="61" y="37"/>
                    <a:pt x="59" y="38"/>
                  </a:cubicBezTo>
                  <a:cubicBezTo>
                    <a:pt x="59" y="37"/>
                    <a:pt x="59" y="37"/>
                    <a:pt x="59" y="36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9"/>
                    <a:pt x="55" y="40"/>
                    <a:pt x="55" y="42"/>
                  </a:cubicBezTo>
                  <a:cubicBezTo>
                    <a:pt x="55" y="43"/>
                    <a:pt x="53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1" y="43"/>
                    <a:pt x="50" y="45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49" y="46"/>
                    <a:pt x="48" y="48"/>
                    <a:pt x="48" y="49"/>
                  </a:cubicBezTo>
                  <a:cubicBezTo>
                    <a:pt x="46" y="50"/>
                    <a:pt x="44" y="46"/>
                    <a:pt x="44" y="49"/>
                  </a:cubicBezTo>
                  <a:cubicBezTo>
                    <a:pt x="43" y="50"/>
                    <a:pt x="44" y="52"/>
                    <a:pt x="45" y="52"/>
                  </a:cubicBezTo>
                  <a:cubicBezTo>
                    <a:pt x="42" y="54"/>
                    <a:pt x="42" y="58"/>
                    <a:pt x="39" y="59"/>
                  </a:cubicBezTo>
                  <a:cubicBezTo>
                    <a:pt x="39" y="60"/>
                    <a:pt x="39" y="60"/>
                    <a:pt x="39" y="61"/>
                  </a:cubicBezTo>
                  <a:cubicBezTo>
                    <a:pt x="35" y="64"/>
                    <a:pt x="35" y="70"/>
                    <a:pt x="31" y="72"/>
                  </a:cubicBezTo>
                  <a:cubicBezTo>
                    <a:pt x="31" y="71"/>
                    <a:pt x="30" y="71"/>
                    <a:pt x="29" y="71"/>
                  </a:cubicBezTo>
                  <a:cubicBezTo>
                    <a:pt x="30" y="73"/>
                    <a:pt x="27" y="72"/>
                    <a:pt x="29" y="73"/>
                  </a:cubicBezTo>
                  <a:cubicBezTo>
                    <a:pt x="30" y="73"/>
                    <a:pt x="31" y="74"/>
                    <a:pt x="32" y="73"/>
                  </a:cubicBezTo>
                  <a:cubicBezTo>
                    <a:pt x="31" y="75"/>
                    <a:pt x="29" y="79"/>
                    <a:pt x="28" y="80"/>
                  </a:cubicBezTo>
                  <a:cubicBezTo>
                    <a:pt x="28" y="80"/>
                    <a:pt x="29" y="81"/>
                    <a:pt x="29" y="81"/>
                  </a:cubicBezTo>
                  <a:cubicBezTo>
                    <a:pt x="27" y="80"/>
                    <a:pt x="26" y="82"/>
                    <a:pt x="26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86"/>
                    <a:pt x="27" y="86"/>
                    <a:pt x="26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9"/>
                    <a:pt x="26" y="92"/>
                    <a:pt x="24" y="93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5"/>
                    <a:pt x="23" y="96"/>
                    <a:pt x="24" y="95"/>
                  </a:cubicBezTo>
                  <a:cubicBezTo>
                    <a:pt x="22" y="98"/>
                    <a:pt x="22" y="100"/>
                    <a:pt x="20" y="100"/>
                  </a:cubicBezTo>
                  <a:cubicBezTo>
                    <a:pt x="22" y="106"/>
                    <a:pt x="21" y="113"/>
                    <a:pt x="21" y="119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19" y="120"/>
                    <a:pt x="21" y="119"/>
                    <a:pt x="21" y="120"/>
                  </a:cubicBezTo>
                  <a:cubicBezTo>
                    <a:pt x="20" y="120"/>
                    <a:pt x="19" y="121"/>
                    <a:pt x="18" y="120"/>
                  </a:cubicBezTo>
                  <a:cubicBezTo>
                    <a:pt x="17" y="122"/>
                    <a:pt x="20" y="123"/>
                    <a:pt x="20" y="124"/>
                  </a:cubicBezTo>
                  <a:cubicBezTo>
                    <a:pt x="21" y="125"/>
                    <a:pt x="19" y="123"/>
                    <a:pt x="21" y="124"/>
                  </a:cubicBezTo>
                  <a:cubicBezTo>
                    <a:pt x="21" y="124"/>
                    <a:pt x="20" y="127"/>
                    <a:pt x="22" y="127"/>
                  </a:cubicBezTo>
                  <a:cubicBezTo>
                    <a:pt x="21" y="127"/>
                    <a:pt x="20" y="127"/>
                    <a:pt x="19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8" y="130"/>
                    <a:pt x="16" y="125"/>
                    <a:pt x="14" y="126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2" y="129"/>
                    <a:pt x="12" y="124"/>
                    <a:pt x="11" y="128"/>
                  </a:cubicBezTo>
                  <a:cubicBezTo>
                    <a:pt x="12" y="129"/>
                    <a:pt x="15" y="130"/>
                    <a:pt x="16" y="129"/>
                  </a:cubicBezTo>
                  <a:cubicBezTo>
                    <a:pt x="16" y="132"/>
                    <a:pt x="20" y="130"/>
                    <a:pt x="20" y="133"/>
                  </a:cubicBezTo>
                  <a:cubicBezTo>
                    <a:pt x="19" y="134"/>
                    <a:pt x="19" y="131"/>
                    <a:pt x="18" y="131"/>
                  </a:cubicBezTo>
                  <a:cubicBezTo>
                    <a:pt x="17" y="133"/>
                    <a:pt x="19" y="134"/>
                    <a:pt x="19" y="135"/>
                  </a:cubicBezTo>
                  <a:cubicBezTo>
                    <a:pt x="19" y="134"/>
                    <a:pt x="21" y="135"/>
                    <a:pt x="22" y="136"/>
                  </a:cubicBezTo>
                  <a:cubicBezTo>
                    <a:pt x="21" y="137"/>
                    <a:pt x="20" y="135"/>
                    <a:pt x="20" y="137"/>
                  </a:cubicBezTo>
                  <a:cubicBezTo>
                    <a:pt x="21" y="137"/>
                    <a:pt x="22" y="139"/>
                    <a:pt x="23" y="137"/>
                  </a:cubicBezTo>
                  <a:cubicBezTo>
                    <a:pt x="25" y="138"/>
                    <a:pt x="23" y="140"/>
                    <a:pt x="24" y="140"/>
                  </a:cubicBezTo>
                  <a:cubicBezTo>
                    <a:pt x="23" y="141"/>
                    <a:pt x="20" y="139"/>
                    <a:pt x="20" y="141"/>
                  </a:cubicBezTo>
                  <a:cubicBezTo>
                    <a:pt x="21" y="141"/>
                    <a:pt x="23" y="144"/>
                    <a:pt x="25" y="142"/>
                  </a:cubicBezTo>
                  <a:cubicBezTo>
                    <a:pt x="25" y="143"/>
                    <a:pt x="23" y="143"/>
                    <a:pt x="22" y="143"/>
                  </a:cubicBezTo>
                  <a:cubicBezTo>
                    <a:pt x="22" y="145"/>
                    <a:pt x="26" y="145"/>
                    <a:pt x="23" y="146"/>
                  </a:cubicBezTo>
                  <a:cubicBezTo>
                    <a:pt x="25" y="146"/>
                    <a:pt x="25" y="146"/>
                    <a:pt x="25" y="146"/>
                  </a:cubicBezTo>
                  <a:cubicBezTo>
                    <a:pt x="25" y="147"/>
                    <a:pt x="24" y="148"/>
                    <a:pt x="24" y="149"/>
                  </a:cubicBezTo>
                  <a:cubicBezTo>
                    <a:pt x="24" y="150"/>
                    <a:pt x="27" y="151"/>
                    <a:pt x="25" y="152"/>
                  </a:cubicBezTo>
                  <a:cubicBezTo>
                    <a:pt x="25" y="152"/>
                    <a:pt x="26" y="155"/>
                    <a:pt x="27" y="153"/>
                  </a:cubicBezTo>
                  <a:cubicBezTo>
                    <a:pt x="27" y="151"/>
                    <a:pt x="25" y="152"/>
                    <a:pt x="27" y="150"/>
                  </a:cubicBezTo>
                  <a:cubicBezTo>
                    <a:pt x="26" y="152"/>
                    <a:pt x="28" y="153"/>
                    <a:pt x="29" y="153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9" y="156"/>
                    <a:pt x="30" y="156"/>
                  </a:cubicBezTo>
                  <a:cubicBezTo>
                    <a:pt x="30" y="155"/>
                    <a:pt x="29" y="156"/>
                    <a:pt x="29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8"/>
                    <a:pt x="29" y="158"/>
                    <a:pt x="30" y="160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29" y="159"/>
                    <a:pt x="28" y="160"/>
                    <a:pt x="29" y="161"/>
                  </a:cubicBezTo>
                  <a:cubicBezTo>
                    <a:pt x="30" y="161"/>
                    <a:pt x="32" y="161"/>
                    <a:pt x="33" y="161"/>
                  </a:cubicBezTo>
                  <a:cubicBezTo>
                    <a:pt x="34" y="162"/>
                    <a:pt x="32" y="162"/>
                    <a:pt x="34" y="163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0" y="164"/>
                    <a:pt x="31" y="166"/>
                  </a:cubicBezTo>
                  <a:cubicBezTo>
                    <a:pt x="32" y="167"/>
                    <a:pt x="34" y="167"/>
                    <a:pt x="34" y="165"/>
                  </a:cubicBezTo>
                  <a:cubicBezTo>
                    <a:pt x="34" y="166"/>
                    <a:pt x="34" y="168"/>
                    <a:pt x="33" y="168"/>
                  </a:cubicBezTo>
                  <a:cubicBezTo>
                    <a:pt x="34" y="169"/>
                    <a:pt x="34" y="167"/>
                    <a:pt x="36" y="168"/>
                  </a:cubicBezTo>
                  <a:cubicBezTo>
                    <a:pt x="35" y="169"/>
                    <a:pt x="35" y="172"/>
                    <a:pt x="35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0" y="173"/>
                    <a:pt x="32" y="175"/>
                    <a:pt x="30" y="175"/>
                  </a:cubicBezTo>
                  <a:cubicBezTo>
                    <a:pt x="30" y="176"/>
                    <a:pt x="31" y="177"/>
                    <a:pt x="32" y="177"/>
                  </a:cubicBezTo>
                  <a:cubicBezTo>
                    <a:pt x="33" y="174"/>
                    <a:pt x="36" y="178"/>
                    <a:pt x="38" y="176"/>
                  </a:cubicBezTo>
                  <a:cubicBezTo>
                    <a:pt x="41" y="179"/>
                    <a:pt x="34" y="181"/>
                    <a:pt x="39" y="182"/>
                  </a:cubicBezTo>
                  <a:cubicBezTo>
                    <a:pt x="39" y="181"/>
                    <a:pt x="42" y="182"/>
                    <a:pt x="40" y="180"/>
                  </a:cubicBezTo>
                  <a:cubicBezTo>
                    <a:pt x="41" y="182"/>
                    <a:pt x="43" y="180"/>
                    <a:pt x="44" y="183"/>
                  </a:cubicBezTo>
                  <a:cubicBezTo>
                    <a:pt x="42" y="182"/>
                    <a:pt x="42" y="186"/>
                    <a:pt x="39" y="185"/>
                  </a:cubicBezTo>
                  <a:cubicBezTo>
                    <a:pt x="40" y="184"/>
                    <a:pt x="39" y="183"/>
                    <a:pt x="39" y="183"/>
                  </a:cubicBezTo>
                  <a:cubicBezTo>
                    <a:pt x="38" y="184"/>
                    <a:pt x="36" y="184"/>
                    <a:pt x="37" y="186"/>
                  </a:cubicBezTo>
                  <a:cubicBezTo>
                    <a:pt x="38" y="187"/>
                    <a:pt x="39" y="188"/>
                    <a:pt x="40" y="188"/>
                  </a:cubicBezTo>
                  <a:cubicBezTo>
                    <a:pt x="42" y="187"/>
                    <a:pt x="39" y="186"/>
                    <a:pt x="41" y="186"/>
                  </a:cubicBezTo>
                  <a:cubicBezTo>
                    <a:pt x="43" y="188"/>
                    <a:pt x="41" y="189"/>
                    <a:pt x="44" y="189"/>
                  </a:cubicBezTo>
                  <a:cubicBezTo>
                    <a:pt x="43" y="188"/>
                    <a:pt x="44" y="187"/>
                    <a:pt x="45" y="186"/>
                  </a:cubicBezTo>
                  <a:cubicBezTo>
                    <a:pt x="47" y="188"/>
                    <a:pt x="47" y="188"/>
                    <a:pt x="47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6" y="191"/>
                    <a:pt x="48" y="188"/>
                    <a:pt x="49" y="190"/>
                  </a:cubicBezTo>
                  <a:cubicBezTo>
                    <a:pt x="48" y="193"/>
                    <a:pt x="48" y="193"/>
                    <a:pt x="48" y="193"/>
                  </a:cubicBezTo>
                  <a:cubicBezTo>
                    <a:pt x="46" y="193"/>
                    <a:pt x="46" y="188"/>
                    <a:pt x="44" y="190"/>
                  </a:cubicBezTo>
                  <a:cubicBezTo>
                    <a:pt x="45" y="192"/>
                    <a:pt x="46" y="192"/>
                    <a:pt x="47" y="194"/>
                  </a:cubicBezTo>
                  <a:cubicBezTo>
                    <a:pt x="46" y="193"/>
                    <a:pt x="46" y="193"/>
                    <a:pt x="46" y="193"/>
                  </a:cubicBezTo>
                  <a:cubicBezTo>
                    <a:pt x="46" y="194"/>
                    <a:pt x="43" y="196"/>
                    <a:pt x="46" y="198"/>
                  </a:cubicBezTo>
                  <a:cubicBezTo>
                    <a:pt x="48" y="198"/>
                    <a:pt x="47" y="197"/>
                    <a:pt x="48" y="197"/>
                  </a:cubicBezTo>
                  <a:cubicBezTo>
                    <a:pt x="50" y="200"/>
                    <a:pt x="52" y="200"/>
                    <a:pt x="53" y="202"/>
                  </a:cubicBezTo>
                  <a:cubicBezTo>
                    <a:pt x="51" y="202"/>
                    <a:pt x="54" y="205"/>
                    <a:pt x="51" y="204"/>
                  </a:cubicBezTo>
                  <a:cubicBezTo>
                    <a:pt x="52" y="203"/>
                    <a:pt x="49" y="198"/>
                    <a:pt x="47" y="198"/>
                  </a:cubicBezTo>
                  <a:cubicBezTo>
                    <a:pt x="46" y="201"/>
                    <a:pt x="46" y="196"/>
                    <a:pt x="44" y="197"/>
                  </a:cubicBezTo>
                  <a:cubicBezTo>
                    <a:pt x="45" y="199"/>
                    <a:pt x="43" y="200"/>
                    <a:pt x="42" y="201"/>
                  </a:cubicBezTo>
                  <a:cubicBezTo>
                    <a:pt x="42" y="202"/>
                    <a:pt x="43" y="202"/>
                    <a:pt x="43" y="202"/>
                  </a:cubicBezTo>
                  <a:cubicBezTo>
                    <a:pt x="45" y="202"/>
                    <a:pt x="44" y="201"/>
                    <a:pt x="46" y="200"/>
                  </a:cubicBezTo>
                  <a:cubicBezTo>
                    <a:pt x="47" y="203"/>
                    <a:pt x="49" y="205"/>
                    <a:pt x="51" y="206"/>
                  </a:cubicBezTo>
                  <a:cubicBezTo>
                    <a:pt x="51" y="207"/>
                    <a:pt x="49" y="208"/>
                    <a:pt x="48" y="207"/>
                  </a:cubicBezTo>
                  <a:cubicBezTo>
                    <a:pt x="50" y="209"/>
                    <a:pt x="52" y="213"/>
                    <a:pt x="53" y="216"/>
                  </a:cubicBezTo>
                  <a:cubicBezTo>
                    <a:pt x="54" y="213"/>
                    <a:pt x="55" y="219"/>
                    <a:pt x="57" y="217"/>
                  </a:cubicBezTo>
                  <a:cubicBezTo>
                    <a:pt x="56" y="215"/>
                    <a:pt x="57" y="213"/>
                    <a:pt x="58" y="213"/>
                  </a:cubicBezTo>
                  <a:cubicBezTo>
                    <a:pt x="59" y="214"/>
                    <a:pt x="57" y="214"/>
                    <a:pt x="57" y="214"/>
                  </a:cubicBezTo>
                  <a:cubicBezTo>
                    <a:pt x="59" y="215"/>
                    <a:pt x="56" y="217"/>
                    <a:pt x="59" y="218"/>
                  </a:cubicBezTo>
                  <a:cubicBezTo>
                    <a:pt x="57" y="215"/>
                    <a:pt x="56" y="218"/>
                    <a:pt x="54" y="219"/>
                  </a:cubicBezTo>
                  <a:cubicBezTo>
                    <a:pt x="56" y="220"/>
                    <a:pt x="53" y="219"/>
                    <a:pt x="54" y="221"/>
                  </a:cubicBezTo>
                  <a:cubicBezTo>
                    <a:pt x="56" y="223"/>
                    <a:pt x="58" y="225"/>
                    <a:pt x="59" y="227"/>
                  </a:cubicBezTo>
                  <a:cubicBezTo>
                    <a:pt x="59" y="231"/>
                    <a:pt x="63" y="235"/>
                    <a:pt x="63" y="238"/>
                  </a:cubicBezTo>
                  <a:cubicBezTo>
                    <a:pt x="63" y="240"/>
                    <a:pt x="61" y="239"/>
                    <a:pt x="61" y="241"/>
                  </a:cubicBezTo>
                  <a:cubicBezTo>
                    <a:pt x="61" y="243"/>
                    <a:pt x="62" y="239"/>
                    <a:pt x="62" y="242"/>
                  </a:cubicBezTo>
                  <a:cubicBezTo>
                    <a:pt x="62" y="242"/>
                    <a:pt x="62" y="242"/>
                    <a:pt x="62" y="242"/>
                  </a:cubicBezTo>
                  <a:cubicBezTo>
                    <a:pt x="63" y="243"/>
                    <a:pt x="62" y="247"/>
                    <a:pt x="65" y="247"/>
                  </a:cubicBezTo>
                  <a:cubicBezTo>
                    <a:pt x="63" y="247"/>
                    <a:pt x="63" y="247"/>
                    <a:pt x="63" y="247"/>
                  </a:cubicBezTo>
                  <a:cubicBezTo>
                    <a:pt x="63" y="248"/>
                    <a:pt x="63" y="248"/>
                    <a:pt x="64" y="248"/>
                  </a:cubicBezTo>
                  <a:cubicBezTo>
                    <a:pt x="63" y="248"/>
                    <a:pt x="62" y="249"/>
                    <a:pt x="62" y="248"/>
                  </a:cubicBezTo>
                  <a:cubicBezTo>
                    <a:pt x="60" y="251"/>
                    <a:pt x="63" y="252"/>
                    <a:pt x="63" y="254"/>
                  </a:cubicBezTo>
                  <a:cubicBezTo>
                    <a:pt x="64" y="252"/>
                    <a:pt x="64" y="252"/>
                    <a:pt x="64" y="252"/>
                  </a:cubicBezTo>
                  <a:cubicBezTo>
                    <a:pt x="66" y="255"/>
                    <a:pt x="65" y="258"/>
                    <a:pt x="66" y="261"/>
                  </a:cubicBezTo>
                  <a:cubicBezTo>
                    <a:pt x="64" y="261"/>
                    <a:pt x="64" y="261"/>
                    <a:pt x="64" y="261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64" y="262"/>
                    <a:pt x="63" y="264"/>
                    <a:pt x="64" y="265"/>
                  </a:cubicBezTo>
                  <a:cubicBezTo>
                    <a:pt x="61" y="261"/>
                    <a:pt x="61" y="261"/>
                    <a:pt x="61" y="261"/>
                  </a:cubicBezTo>
                  <a:cubicBezTo>
                    <a:pt x="61" y="259"/>
                    <a:pt x="62" y="262"/>
                    <a:pt x="64" y="261"/>
                  </a:cubicBezTo>
                  <a:cubicBezTo>
                    <a:pt x="65" y="260"/>
                    <a:pt x="64" y="257"/>
                    <a:pt x="63" y="257"/>
                  </a:cubicBezTo>
                  <a:cubicBezTo>
                    <a:pt x="63" y="258"/>
                    <a:pt x="63" y="258"/>
                    <a:pt x="64" y="259"/>
                  </a:cubicBezTo>
                  <a:cubicBezTo>
                    <a:pt x="62" y="259"/>
                    <a:pt x="62" y="258"/>
                    <a:pt x="60" y="257"/>
                  </a:cubicBezTo>
                  <a:cubicBezTo>
                    <a:pt x="60" y="258"/>
                    <a:pt x="60" y="259"/>
                    <a:pt x="61" y="259"/>
                  </a:cubicBezTo>
                  <a:cubicBezTo>
                    <a:pt x="60" y="258"/>
                    <a:pt x="59" y="257"/>
                    <a:pt x="59" y="255"/>
                  </a:cubicBezTo>
                  <a:cubicBezTo>
                    <a:pt x="60" y="256"/>
                    <a:pt x="60" y="254"/>
                    <a:pt x="60" y="254"/>
                  </a:cubicBezTo>
                  <a:cubicBezTo>
                    <a:pt x="59" y="254"/>
                    <a:pt x="58" y="253"/>
                    <a:pt x="58" y="251"/>
                  </a:cubicBezTo>
                  <a:cubicBezTo>
                    <a:pt x="60" y="249"/>
                    <a:pt x="56" y="247"/>
                    <a:pt x="56" y="244"/>
                  </a:cubicBezTo>
                  <a:cubicBezTo>
                    <a:pt x="57" y="245"/>
                    <a:pt x="59" y="246"/>
                    <a:pt x="60" y="247"/>
                  </a:cubicBezTo>
                  <a:cubicBezTo>
                    <a:pt x="61" y="245"/>
                    <a:pt x="60" y="245"/>
                    <a:pt x="60" y="243"/>
                  </a:cubicBezTo>
                  <a:cubicBezTo>
                    <a:pt x="59" y="243"/>
                    <a:pt x="57" y="243"/>
                    <a:pt x="55" y="241"/>
                  </a:cubicBezTo>
                  <a:cubicBezTo>
                    <a:pt x="56" y="241"/>
                    <a:pt x="56" y="241"/>
                    <a:pt x="56" y="241"/>
                  </a:cubicBezTo>
                  <a:cubicBezTo>
                    <a:pt x="55" y="239"/>
                    <a:pt x="54" y="240"/>
                    <a:pt x="53" y="237"/>
                  </a:cubicBezTo>
                  <a:cubicBezTo>
                    <a:pt x="52" y="233"/>
                    <a:pt x="50" y="229"/>
                    <a:pt x="49" y="226"/>
                  </a:cubicBezTo>
                  <a:cubicBezTo>
                    <a:pt x="50" y="225"/>
                    <a:pt x="50" y="225"/>
                    <a:pt x="50" y="225"/>
                  </a:cubicBezTo>
                  <a:cubicBezTo>
                    <a:pt x="47" y="225"/>
                    <a:pt x="46" y="220"/>
                    <a:pt x="44" y="219"/>
                  </a:cubicBezTo>
                  <a:cubicBezTo>
                    <a:pt x="43" y="214"/>
                    <a:pt x="39" y="211"/>
                    <a:pt x="40" y="208"/>
                  </a:cubicBezTo>
                  <a:cubicBezTo>
                    <a:pt x="35" y="202"/>
                    <a:pt x="31" y="197"/>
                    <a:pt x="28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28" y="189"/>
                    <a:pt x="30" y="189"/>
                    <a:pt x="30" y="188"/>
                  </a:cubicBezTo>
                  <a:cubicBezTo>
                    <a:pt x="29" y="190"/>
                    <a:pt x="27" y="187"/>
                    <a:pt x="26" y="187"/>
                  </a:cubicBezTo>
                  <a:cubicBezTo>
                    <a:pt x="25" y="183"/>
                    <a:pt x="22" y="179"/>
                    <a:pt x="19" y="17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17" y="175"/>
                    <a:pt x="17" y="170"/>
                    <a:pt x="16" y="167"/>
                  </a:cubicBezTo>
                  <a:cubicBezTo>
                    <a:pt x="16" y="166"/>
                    <a:pt x="17" y="165"/>
                    <a:pt x="16" y="164"/>
                  </a:cubicBezTo>
                  <a:cubicBezTo>
                    <a:pt x="14" y="163"/>
                    <a:pt x="13" y="162"/>
                    <a:pt x="11" y="159"/>
                  </a:cubicBezTo>
                  <a:cubicBezTo>
                    <a:pt x="10" y="157"/>
                    <a:pt x="9" y="153"/>
                    <a:pt x="9" y="151"/>
                  </a:cubicBezTo>
                  <a:cubicBezTo>
                    <a:pt x="4" y="143"/>
                    <a:pt x="4" y="133"/>
                    <a:pt x="2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0" y="113"/>
                    <a:pt x="5" y="102"/>
                    <a:pt x="5" y="95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9" y="94"/>
                    <a:pt x="8" y="90"/>
                    <a:pt x="6" y="90"/>
                  </a:cubicBezTo>
                  <a:cubicBezTo>
                    <a:pt x="8" y="88"/>
                    <a:pt x="7" y="84"/>
                    <a:pt x="9" y="83"/>
                  </a:cubicBezTo>
                  <a:cubicBezTo>
                    <a:pt x="11" y="81"/>
                    <a:pt x="9" y="80"/>
                    <a:pt x="10" y="78"/>
                  </a:cubicBezTo>
                  <a:cubicBezTo>
                    <a:pt x="13" y="74"/>
                    <a:pt x="13" y="72"/>
                    <a:pt x="15" y="67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9"/>
                    <a:pt x="15" y="70"/>
                    <a:pt x="16" y="69"/>
                  </a:cubicBezTo>
                  <a:cubicBezTo>
                    <a:pt x="16" y="67"/>
                    <a:pt x="20" y="63"/>
                    <a:pt x="16" y="63"/>
                  </a:cubicBezTo>
                  <a:cubicBezTo>
                    <a:pt x="20" y="60"/>
                    <a:pt x="21" y="52"/>
                    <a:pt x="26" y="50"/>
                  </a:cubicBezTo>
                  <a:cubicBezTo>
                    <a:pt x="25" y="50"/>
                    <a:pt x="25" y="48"/>
                    <a:pt x="25" y="48"/>
                  </a:cubicBezTo>
                  <a:cubicBezTo>
                    <a:pt x="28" y="44"/>
                    <a:pt x="32" y="41"/>
                    <a:pt x="33" y="38"/>
                  </a:cubicBezTo>
                  <a:cubicBezTo>
                    <a:pt x="34" y="38"/>
                    <a:pt x="34" y="40"/>
                    <a:pt x="35" y="38"/>
                  </a:cubicBezTo>
                  <a:cubicBezTo>
                    <a:pt x="35" y="37"/>
                    <a:pt x="34" y="38"/>
                    <a:pt x="35" y="36"/>
                  </a:cubicBezTo>
                  <a:cubicBezTo>
                    <a:pt x="38" y="30"/>
                    <a:pt x="47" y="27"/>
                    <a:pt x="51" y="23"/>
                  </a:cubicBezTo>
                  <a:cubicBezTo>
                    <a:pt x="60" y="15"/>
                    <a:pt x="71" y="9"/>
                    <a:pt x="82" y="5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5" y="2"/>
                    <a:pt x="91" y="5"/>
                    <a:pt x="94" y="2"/>
                  </a:cubicBezTo>
                  <a:cubicBezTo>
                    <a:pt x="95" y="2"/>
                    <a:pt x="97" y="1"/>
                    <a:pt x="97" y="2"/>
                  </a:cubicBezTo>
                  <a:cubicBezTo>
                    <a:pt x="99" y="0"/>
                    <a:pt x="105" y="2"/>
                    <a:pt x="109" y="0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13" y="2"/>
                    <a:pt x="117" y="0"/>
                    <a:pt x="121" y="1"/>
                  </a:cubicBezTo>
                  <a:cubicBezTo>
                    <a:pt x="121" y="1"/>
                    <a:pt x="120" y="1"/>
                    <a:pt x="120" y="2"/>
                  </a:cubicBezTo>
                  <a:cubicBezTo>
                    <a:pt x="121" y="3"/>
                    <a:pt x="124" y="0"/>
                    <a:pt x="125" y="3"/>
                  </a:cubicBezTo>
                  <a:cubicBezTo>
                    <a:pt x="126" y="3"/>
                    <a:pt x="125" y="1"/>
                    <a:pt x="125" y="1"/>
                  </a:cubicBezTo>
                  <a:cubicBezTo>
                    <a:pt x="135" y="3"/>
                    <a:pt x="145" y="3"/>
                    <a:pt x="156" y="5"/>
                  </a:cubicBezTo>
                  <a:cubicBezTo>
                    <a:pt x="162" y="9"/>
                    <a:pt x="155" y="10"/>
                    <a:pt x="161" y="10"/>
                  </a:cubicBezTo>
                  <a:cubicBezTo>
                    <a:pt x="161" y="10"/>
                    <a:pt x="162" y="9"/>
                    <a:pt x="161" y="9"/>
                  </a:cubicBezTo>
                  <a:cubicBezTo>
                    <a:pt x="164" y="9"/>
                    <a:pt x="164" y="13"/>
                    <a:pt x="166" y="13"/>
                  </a:cubicBezTo>
                  <a:cubicBezTo>
                    <a:pt x="166" y="11"/>
                    <a:pt x="167" y="12"/>
                    <a:pt x="167" y="11"/>
                  </a:cubicBezTo>
                  <a:cubicBezTo>
                    <a:pt x="171" y="14"/>
                    <a:pt x="171" y="16"/>
                    <a:pt x="175" y="16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80" y="16"/>
                    <a:pt x="183" y="20"/>
                    <a:pt x="188" y="19"/>
                  </a:cubicBezTo>
                  <a:cubicBezTo>
                    <a:pt x="208" y="32"/>
                    <a:pt x="224" y="51"/>
                    <a:pt x="233" y="72"/>
                  </a:cubicBezTo>
                  <a:cubicBezTo>
                    <a:pt x="241" y="94"/>
                    <a:pt x="245" y="117"/>
                    <a:pt x="239" y="141"/>
                  </a:cubicBezTo>
                  <a:cubicBezTo>
                    <a:pt x="236" y="146"/>
                    <a:pt x="236" y="146"/>
                    <a:pt x="235" y="152"/>
                  </a:cubicBezTo>
                  <a:cubicBezTo>
                    <a:pt x="235" y="152"/>
                    <a:pt x="235" y="151"/>
                    <a:pt x="234" y="152"/>
                  </a:cubicBezTo>
                  <a:cubicBezTo>
                    <a:pt x="236" y="153"/>
                    <a:pt x="233" y="156"/>
                    <a:pt x="234" y="157"/>
                  </a:cubicBezTo>
                  <a:cubicBezTo>
                    <a:pt x="231" y="165"/>
                    <a:pt x="227" y="172"/>
                    <a:pt x="222" y="180"/>
                  </a:cubicBezTo>
                  <a:cubicBezTo>
                    <a:pt x="223" y="179"/>
                    <a:pt x="222" y="177"/>
                    <a:pt x="221" y="179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0" y="182"/>
                    <a:pt x="221" y="183"/>
                    <a:pt x="222" y="183"/>
                  </a:cubicBezTo>
                  <a:cubicBezTo>
                    <a:pt x="210" y="202"/>
                    <a:pt x="192" y="213"/>
                    <a:pt x="179" y="228"/>
                  </a:cubicBezTo>
                  <a:cubicBezTo>
                    <a:pt x="176" y="230"/>
                    <a:pt x="172" y="236"/>
                    <a:pt x="170" y="240"/>
                  </a:cubicBezTo>
                  <a:cubicBezTo>
                    <a:pt x="159" y="249"/>
                    <a:pt x="153" y="260"/>
                    <a:pt x="152" y="274"/>
                  </a:cubicBezTo>
                  <a:cubicBezTo>
                    <a:pt x="152" y="274"/>
                    <a:pt x="148" y="272"/>
                    <a:pt x="148" y="266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55"/>
            <p:cNvSpPr/>
            <p:nvPr/>
          </p:nvSpPr>
          <p:spPr>
            <a:xfrm>
              <a:off x="9121775" y="3151188"/>
              <a:ext cx="11112" cy="11113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2"/>
                  </a:moveTo>
                  <a:cubicBezTo>
                    <a:pt x="1" y="2"/>
                    <a:pt x="2" y="0"/>
                    <a:pt x="3" y="1"/>
                  </a:cubicBezTo>
                  <a:cubicBezTo>
                    <a:pt x="2" y="2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55"/>
            <p:cNvSpPr/>
            <p:nvPr/>
          </p:nvSpPr>
          <p:spPr>
            <a:xfrm>
              <a:off x="9110663" y="2973388"/>
              <a:ext cx="7937" cy="4763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1"/>
                    <a:pt x="2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5"/>
            <p:cNvSpPr/>
            <p:nvPr/>
          </p:nvSpPr>
          <p:spPr>
            <a:xfrm>
              <a:off x="9091613" y="2936876"/>
              <a:ext cx="15875" cy="11113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0" y="0"/>
                  </a:moveTo>
                  <a:cubicBezTo>
                    <a:pt x="1" y="0"/>
                    <a:pt x="3" y="2"/>
                    <a:pt x="4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55"/>
            <p:cNvSpPr/>
            <p:nvPr/>
          </p:nvSpPr>
          <p:spPr>
            <a:xfrm>
              <a:off x="9085263" y="2887663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55"/>
            <p:cNvSpPr/>
            <p:nvPr/>
          </p:nvSpPr>
          <p:spPr>
            <a:xfrm>
              <a:off x="9072563" y="2882901"/>
              <a:ext cx="7937" cy="12700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1" y="3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0" y="1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5"/>
            <p:cNvSpPr/>
            <p:nvPr/>
          </p:nvSpPr>
          <p:spPr>
            <a:xfrm>
              <a:off x="9036050" y="2800351"/>
              <a:ext cx="11112" cy="7938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1" y="2"/>
                  </a:moveTo>
                  <a:cubicBezTo>
                    <a:pt x="1" y="2"/>
                    <a:pt x="0" y="1"/>
                    <a:pt x="1" y="0"/>
                  </a:cubicBezTo>
                  <a:cubicBezTo>
                    <a:pt x="0" y="1"/>
                    <a:pt x="3" y="2"/>
                    <a:pt x="1" y="2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5"/>
            <p:cNvSpPr/>
            <p:nvPr/>
          </p:nvSpPr>
          <p:spPr>
            <a:xfrm>
              <a:off x="9017000" y="2767013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55"/>
            <p:cNvSpPr/>
            <p:nvPr/>
          </p:nvSpPr>
          <p:spPr>
            <a:xfrm>
              <a:off x="9283700" y="2217738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3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55"/>
            <p:cNvSpPr/>
            <p:nvPr/>
          </p:nvSpPr>
          <p:spPr>
            <a:xfrm>
              <a:off x="9588500" y="2297113"/>
              <a:ext cx="7937" cy="3175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55"/>
            <p:cNvSpPr/>
            <p:nvPr/>
          </p:nvSpPr>
          <p:spPr>
            <a:xfrm>
              <a:off x="9709150" y="2420938"/>
              <a:ext cx="7937" cy="3175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2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5"/>
            <p:cNvSpPr/>
            <p:nvPr/>
          </p:nvSpPr>
          <p:spPr>
            <a:xfrm>
              <a:off x="9107488" y="3151188"/>
              <a:ext cx="22225" cy="6350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4" y="0"/>
                  </a:moveTo>
                  <a:cubicBezTo>
                    <a:pt x="0" y="1"/>
                    <a:pt x="6" y="2"/>
                    <a:pt x="2" y="1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55"/>
            <p:cNvSpPr/>
            <p:nvPr/>
          </p:nvSpPr>
          <p:spPr>
            <a:xfrm>
              <a:off x="8783638" y="3152777"/>
              <a:ext cx="703262" cy="1362075"/>
            </a:xfrm>
            <a:custGeom>
              <a:avLst/>
              <a:gdLst/>
              <a:ahLst/>
              <a:cxnLst/>
              <a:rect l="l" t="t" r="r" b="b"/>
              <a:pathLst>
                <a:path w="187" h="362" extrusionOk="0">
                  <a:moveTo>
                    <a:pt x="6" y="350"/>
                  </a:moveTo>
                  <a:cubicBezTo>
                    <a:pt x="10" y="338"/>
                    <a:pt x="24" y="331"/>
                    <a:pt x="30" y="320"/>
                  </a:cubicBezTo>
                  <a:cubicBezTo>
                    <a:pt x="31" y="319"/>
                    <a:pt x="31" y="322"/>
                    <a:pt x="33" y="319"/>
                  </a:cubicBezTo>
                  <a:cubicBezTo>
                    <a:pt x="39" y="308"/>
                    <a:pt x="53" y="296"/>
                    <a:pt x="64" y="286"/>
                  </a:cubicBezTo>
                  <a:cubicBezTo>
                    <a:pt x="64" y="287"/>
                    <a:pt x="64" y="287"/>
                    <a:pt x="64" y="287"/>
                  </a:cubicBezTo>
                  <a:cubicBezTo>
                    <a:pt x="67" y="286"/>
                    <a:pt x="67" y="282"/>
                    <a:pt x="69" y="279"/>
                  </a:cubicBezTo>
                  <a:cubicBezTo>
                    <a:pt x="69" y="280"/>
                    <a:pt x="69" y="281"/>
                    <a:pt x="70" y="280"/>
                  </a:cubicBezTo>
                  <a:cubicBezTo>
                    <a:pt x="69" y="279"/>
                    <a:pt x="73" y="276"/>
                    <a:pt x="73" y="274"/>
                  </a:cubicBezTo>
                  <a:cubicBezTo>
                    <a:pt x="74" y="274"/>
                    <a:pt x="74" y="274"/>
                    <a:pt x="76" y="274"/>
                  </a:cubicBezTo>
                  <a:cubicBezTo>
                    <a:pt x="76" y="271"/>
                    <a:pt x="76" y="271"/>
                    <a:pt x="76" y="271"/>
                  </a:cubicBezTo>
                  <a:cubicBezTo>
                    <a:pt x="75" y="265"/>
                    <a:pt x="83" y="262"/>
                    <a:pt x="85" y="256"/>
                  </a:cubicBezTo>
                  <a:cubicBezTo>
                    <a:pt x="85" y="256"/>
                    <a:pt x="85" y="257"/>
                    <a:pt x="85" y="257"/>
                  </a:cubicBezTo>
                  <a:cubicBezTo>
                    <a:pt x="89" y="247"/>
                    <a:pt x="96" y="236"/>
                    <a:pt x="100" y="226"/>
                  </a:cubicBezTo>
                  <a:cubicBezTo>
                    <a:pt x="100" y="226"/>
                    <a:pt x="101" y="227"/>
                    <a:pt x="102" y="227"/>
                  </a:cubicBezTo>
                  <a:cubicBezTo>
                    <a:pt x="100" y="226"/>
                    <a:pt x="102" y="222"/>
                    <a:pt x="103" y="219"/>
                  </a:cubicBezTo>
                  <a:cubicBezTo>
                    <a:pt x="105" y="219"/>
                    <a:pt x="103" y="214"/>
                    <a:pt x="105" y="211"/>
                  </a:cubicBezTo>
                  <a:cubicBezTo>
                    <a:pt x="105" y="211"/>
                    <a:pt x="105" y="211"/>
                    <a:pt x="105" y="211"/>
                  </a:cubicBezTo>
                  <a:cubicBezTo>
                    <a:pt x="104" y="208"/>
                    <a:pt x="107" y="208"/>
                    <a:pt x="106" y="205"/>
                  </a:cubicBezTo>
                  <a:cubicBezTo>
                    <a:pt x="107" y="204"/>
                    <a:pt x="107" y="204"/>
                    <a:pt x="107" y="204"/>
                  </a:cubicBezTo>
                  <a:cubicBezTo>
                    <a:pt x="105" y="203"/>
                    <a:pt x="110" y="201"/>
                    <a:pt x="109" y="198"/>
                  </a:cubicBezTo>
                  <a:cubicBezTo>
                    <a:pt x="108" y="198"/>
                    <a:pt x="108" y="198"/>
                    <a:pt x="108" y="198"/>
                  </a:cubicBezTo>
                  <a:cubicBezTo>
                    <a:pt x="108" y="196"/>
                    <a:pt x="109" y="196"/>
                    <a:pt x="109" y="194"/>
                  </a:cubicBezTo>
                  <a:cubicBezTo>
                    <a:pt x="109" y="193"/>
                    <a:pt x="109" y="193"/>
                    <a:pt x="109" y="193"/>
                  </a:cubicBezTo>
                  <a:cubicBezTo>
                    <a:pt x="108" y="189"/>
                    <a:pt x="109" y="187"/>
                    <a:pt x="107" y="187"/>
                  </a:cubicBezTo>
                  <a:cubicBezTo>
                    <a:pt x="109" y="185"/>
                    <a:pt x="108" y="191"/>
                    <a:pt x="111" y="188"/>
                  </a:cubicBezTo>
                  <a:cubicBezTo>
                    <a:pt x="109" y="173"/>
                    <a:pt x="96" y="164"/>
                    <a:pt x="91" y="148"/>
                  </a:cubicBezTo>
                  <a:cubicBezTo>
                    <a:pt x="92" y="146"/>
                    <a:pt x="92" y="145"/>
                    <a:pt x="93" y="145"/>
                  </a:cubicBezTo>
                  <a:cubicBezTo>
                    <a:pt x="93" y="144"/>
                    <a:pt x="95" y="140"/>
                    <a:pt x="95" y="138"/>
                  </a:cubicBezTo>
                  <a:cubicBezTo>
                    <a:pt x="94" y="139"/>
                    <a:pt x="96" y="138"/>
                    <a:pt x="96" y="137"/>
                  </a:cubicBezTo>
                  <a:cubicBezTo>
                    <a:pt x="99" y="136"/>
                    <a:pt x="96" y="134"/>
                    <a:pt x="99" y="132"/>
                  </a:cubicBezTo>
                  <a:cubicBezTo>
                    <a:pt x="98" y="133"/>
                    <a:pt x="99" y="134"/>
                    <a:pt x="100" y="134"/>
                  </a:cubicBezTo>
                  <a:cubicBezTo>
                    <a:pt x="100" y="131"/>
                    <a:pt x="103" y="129"/>
                    <a:pt x="105" y="126"/>
                  </a:cubicBezTo>
                  <a:cubicBezTo>
                    <a:pt x="104" y="127"/>
                    <a:pt x="104" y="128"/>
                    <a:pt x="105" y="128"/>
                  </a:cubicBezTo>
                  <a:cubicBezTo>
                    <a:pt x="106" y="124"/>
                    <a:pt x="109" y="124"/>
                    <a:pt x="111" y="122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15" y="122"/>
                    <a:pt x="111" y="121"/>
                    <a:pt x="114" y="119"/>
                  </a:cubicBezTo>
                  <a:cubicBezTo>
                    <a:pt x="114" y="120"/>
                    <a:pt x="114" y="120"/>
                    <a:pt x="114" y="121"/>
                  </a:cubicBezTo>
                  <a:cubicBezTo>
                    <a:pt x="116" y="117"/>
                    <a:pt x="122" y="115"/>
                    <a:pt x="125" y="112"/>
                  </a:cubicBezTo>
                  <a:cubicBezTo>
                    <a:pt x="125" y="113"/>
                    <a:pt x="125" y="113"/>
                    <a:pt x="125" y="113"/>
                  </a:cubicBezTo>
                  <a:cubicBezTo>
                    <a:pt x="128" y="112"/>
                    <a:pt x="133" y="105"/>
                    <a:pt x="135" y="109"/>
                  </a:cubicBezTo>
                  <a:cubicBezTo>
                    <a:pt x="133" y="108"/>
                    <a:pt x="136" y="106"/>
                    <a:pt x="132" y="105"/>
                  </a:cubicBezTo>
                  <a:cubicBezTo>
                    <a:pt x="132" y="107"/>
                    <a:pt x="125" y="105"/>
                    <a:pt x="127" y="108"/>
                  </a:cubicBezTo>
                  <a:cubicBezTo>
                    <a:pt x="124" y="107"/>
                    <a:pt x="118" y="105"/>
                    <a:pt x="115" y="106"/>
                  </a:cubicBezTo>
                  <a:cubicBezTo>
                    <a:pt x="117" y="105"/>
                    <a:pt x="114" y="103"/>
                    <a:pt x="117" y="103"/>
                  </a:cubicBezTo>
                  <a:cubicBezTo>
                    <a:pt x="115" y="102"/>
                    <a:pt x="115" y="102"/>
                    <a:pt x="115" y="102"/>
                  </a:cubicBezTo>
                  <a:cubicBezTo>
                    <a:pt x="115" y="101"/>
                    <a:pt x="117" y="102"/>
                    <a:pt x="116" y="101"/>
                  </a:cubicBezTo>
                  <a:cubicBezTo>
                    <a:pt x="115" y="101"/>
                    <a:pt x="110" y="101"/>
                    <a:pt x="109" y="101"/>
                  </a:cubicBezTo>
                  <a:cubicBezTo>
                    <a:pt x="106" y="101"/>
                    <a:pt x="103" y="103"/>
                    <a:pt x="98" y="101"/>
                  </a:cubicBezTo>
                  <a:cubicBezTo>
                    <a:pt x="101" y="102"/>
                    <a:pt x="98" y="99"/>
                    <a:pt x="100" y="99"/>
                  </a:cubicBezTo>
                  <a:cubicBezTo>
                    <a:pt x="99" y="97"/>
                    <a:pt x="93" y="104"/>
                    <a:pt x="94" y="93"/>
                  </a:cubicBezTo>
                  <a:cubicBezTo>
                    <a:pt x="95" y="92"/>
                    <a:pt x="95" y="94"/>
                    <a:pt x="97" y="92"/>
                  </a:cubicBezTo>
                  <a:cubicBezTo>
                    <a:pt x="96" y="92"/>
                    <a:pt x="97" y="91"/>
                    <a:pt x="97" y="90"/>
                  </a:cubicBezTo>
                  <a:cubicBezTo>
                    <a:pt x="98" y="89"/>
                    <a:pt x="103" y="86"/>
                    <a:pt x="105" y="88"/>
                  </a:cubicBezTo>
                  <a:cubicBezTo>
                    <a:pt x="106" y="88"/>
                    <a:pt x="103" y="89"/>
                    <a:pt x="105" y="89"/>
                  </a:cubicBezTo>
                  <a:cubicBezTo>
                    <a:pt x="107" y="88"/>
                    <a:pt x="107" y="87"/>
                    <a:pt x="110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2" y="86"/>
                    <a:pt x="115" y="84"/>
                    <a:pt x="113" y="83"/>
                  </a:cubicBezTo>
                  <a:cubicBezTo>
                    <a:pt x="112" y="84"/>
                    <a:pt x="114" y="85"/>
                    <a:pt x="112" y="84"/>
                  </a:cubicBezTo>
                  <a:cubicBezTo>
                    <a:pt x="113" y="83"/>
                    <a:pt x="116" y="82"/>
                    <a:pt x="119" y="81"/>
                  </a:cubicBezTo>
                  <a:cubicBezTo>
                    <a:pt x="118" y="82"/>
                    <a:pt x="118" y="82"/>
                    <a:pt x="118" y="83"/>
                  </a:cubicBezTo>
                  <a:cubicBezTo>
                    <a:pt x="122" y="81"/>
                    <a:pt x="126" y="80"/>
                    <a:pt x="130" y="78"/>
                  </a:cubicBezTo>
                  <a:cubicBezTo>
                    <a:pt x="130" y="77"/>
                    <a:pt x="128" y="81"/>
                    <a:pt x="128" y="80"/>
                  </a:cubicBezTo>
                  <a:cubicBezTo>
                    <a:pt x="133" y="81"/>
                    <a:pt x="139" y="77"/>
                    <a:pt x="143" y="79"/>
                  </a:cubicBezTo>
                  <a:cubicBezTo>
                    <a:pt x="143" y="79"/>
                    <a:pt x="143" y="77"/>
                    <a:pt x="143" y="78"/>
                  </a:cubicBezTo>
                  <a:cubicBezTo>
                    <a:pt x="146" y="77"/>
                    <a:pt x="146" y="79"/>
                    <a:pt x="147" y="78"/>
                  </a:cubicBezTo>
                  <a:cubicBezTo>
                    <a:pt x="147" y="79"/>
                    <a:pt x="149" y="78"/>
                    <a:pt x="151" y="77"/>
                  </a:cubicBezTo>
                  <a:cubicBezTo>
                    <a:pt x="152" y="77"/>
                    <a:pt x="151" y="78"/>
                    <a:pt x="150" y="78"/>
                  </a:cubicBezTo>
                  <a:cubicBezTo>
                    <a:pt x="152" y="77"/>
                    <a:pt x="162" y="75"/>
                    <a:pt x="167" y="75"/>
                  </a:cubicBezTo>
                  <a:cubicBezTo>
                    <a:pt x="166" y="74"/>
                    <a:pt x="167" y="74"/>
                    <a:pt x="168" y="73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0" y="69"/>
                    <a:pt x="164" y="97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5" y="85"/>
                    <a:pt x="165" y="85"/>
                    <a:pt x="165" y="85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6" y="83"/>
                    <a:pt x="164" y="83"/>
                    <a:pt x="164" y="82"/>
                  </a:cubicBezTo>
                  <a:cubicBezTo>
                    <a:pt x="163" y="82"/>
                    <a:pt x="165" y="83"/>
                    <a:pt x="167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7" y="85"/>
                    <a:pt x="172" y="67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69" y="78"/>
                    <a:pt x="172" y="66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6" y="83"/>
                    <a:pt x="165" y="83"/>
                    <a:pt x="166" y="83"/>
                  </a:cubicBezTo>
                  <a:cubicBezTo>
                    <a:pt x="164" y="82"/>
                    <a:pt x="162" y="82"/>
                    <a:pt x="161" y="80"/>
                  </a:cubicBezTo>
                  <a:cubicBezTo>
                    <a:pt x="161" y="80"/>
                    <a:pt x="163" y="79"/>
                    <a:pt x="161" y="78"/>
                  </a:cubicBezTo>
                  <a:cubicBezTo>
                    <a:pt x="158" y="78"/>
                    <a:pt x="160" y="79"/>
                    <a:pt x="157" y="79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5" y="80"/>
                    <a:pt x="153" y="78"/>
                    <a:pt x="154" y="80"/>
                  </a:cubicBezTo>
                  <a:cubicBezTo>
                    <a:pt x="154" y="79"/>
                    <a:pt x="149" y="80"/>
                    <a:pt x="150" y="78"/>
                  </a:cubicBezTo>
                  <a:cubicBezTo>
                    <a:pt x="150" y="76"/>
                    <a:pt x="150" y="76"/>
                    <a:pt x="150" y="76"/>
                  </a:cubicBezTo>
                  <a:cubicBezTo>
                    <a:pt x="149" y="76"/>
                    <a:pt x="148" y="78"/>
                    <a:pt x="147" y="79"/>
                  </a:cubicBezTo>
                  <a:cubicBezTo>
                    <a:pt x="146" y="78"/>
                    <a:pt x="146" y="78"/>
                    <a:pt x="146" y="78"/>
                  </a:cubicBezTo>
                  <a:cubicBezTo>
                    <a:pt x="146" y="80"/>
                    <a:pt x="142" y="78"/>
                    <a:pt x="141" y="80"/>
                  </a:cubicBezTo>
                  <a:cubicBezTo>
                    <a:pt x="138" y="79"/>
                    <a:pt x="133" y="80"/>
                    <a:pt x="131" y="79"/>
                  </a:cubicBezTo>
                  <a:cubicBezTo>
                    <a:pt x="128" y="80"/>
                    <a:pt x="126" y="81"/>
                    <a:pt x="123" y="80"/>
                  </a:cubicBezTo>
                  <a:cubicBezTo>
                    <a:pt x="124" y="80"/>
                    <a:pt x="125" y="80"/>
                    <a:pt x="125" y="79"/>
                  </a:cubicBezTo>
                  <a:cubicBezTo>
                    <a:pt x="123" y="79"/>
                    <a:pt x="122" y="79"/>
                    <a:pt x="121" y="80"/>
                  </a:cubicBezTo>
                  <a:cubicBezTo>
                    <a:pt x="121" y="80"/>
                    <a:pt x="117" y="79"/>
                    <a:pt x="115" y="78"/>
                  </a:cubicBezTo>
                  <a:cubicBezTo>
                    <a:pt x="112" y="79"/>
                    <a:pt x="113" y="80"/>
                    <a:pt x="113" y="81"/>
                  </a:cubicBezTo>
                  <a:cubicBezTo>
                    <a:pt x="111" y="79"/>
                    <a:pt x="106" y="83"/>
                    <a:pt x="102" y="81"/>
                  </a:cubicBezTo>
                  <a:cubicBezTo>
                    <a:pt x="103" y="81"/>
                    <a:pt x="106" y="80"/>
                    <a:pt x="104" y="79"/>
                  </a:cubicBezTo>
                  <a:cubicBezTo>
                    <a:pt x="102" y="76"/>
                    <a:pt x="99" y="81"/>
                    <a:pt x="95" y="80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4" y="80"/>
                    <a:pt x="90" y="82"/>
                    <a:pt x="90" y="80"/>
                  </a:cubicBezTo>
                  <a:cubicBezTo>
                    <a:pt x="89" y="81"/>
                    <a:pt x="86" y="79"/>
                    <a:pt x="86" y="81"/>
                  </a:cubicBezTo>
                  <a:cubicBezTo>
                    <a:pt x="82" y="80"/>
                    <a:pt x="78" y="78"/>
                    <a:pt x="74" y="76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82"/>
                    <a:pt x="68" y="61"/>
                    <a:pt x="68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71" y="62"/>
                    <a:pt x="72" y="61"/>
                    <a:pt x="74" y="61"/>
                  </a:cubicBezTo>
                  <a:cubicBezTo>
                    <a:pt x="75" y="60"/>
                    <a:pt x="77" y="59"/>
                    <a:pt x="76" y="58"/>
                  </a:cubicBezTo>
                  <a:cubicBezTo>
                    <a:pt x="74" y="58"/>
                    <a:pt x="74" y="60"/>
                    <a:pt x="73" y="60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6" y="58"/>
                    <a:pt x="78" y="57"/>
                    <a:pt x="77" y="60"/>
                  </a:cubicBezTo>
                  <a:cubicBezTo>
                    <a:pt x="82" y="58"/>
                    <a:pt x="80" y="54"/>
                    <a:pt x="86" y="53"/>
                  </a:cubicBezTo>
                  <a:cubicBezTo>
                    <a:pt x="86" y="53"/>
                    <a:pt x="86" y="54"/>
                    <a:pt x="88" y="53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5" y="50"/>
                    <a:pt x="93" y="52"/>
                    <a:pt x="94" y="54"/>
                  </a:cubicBezTo>
                  <a:cubicBezTo>
                    <a:pt x="96" y="53"/>
                    <a:pt x="98" y="52"/>
                    <a:pt x="99" y="51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99" y="51"/>
                    <a:pt x="103" y="51"/>
                    <a:pt x="103" y="51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3" y="52"/>
                    <a:pt x="105" y="51"/>
                    <a:pt x="106" y="51"/>
                  </a:cubicBezTo>
                  <a:cubicBezTo>
                    <a:pt x="106" y="50"/>
                    <a:pt x="103" y="50"/>
                    <a:pt x="102" y="50"/>
                  </a:cubicBezTo>
                  <a:cubicBezTo>
                    <a:pt x="103" y="49"/>
                    <a:pt x="104" y="49"/>
                    <a:pt x="105" y="48"/>
                  </a:cubicBezTo>
                  <a:cubicBezTo>
                    <a:pt x="105" y="49"/>
                    <a:pt x="108" y="48"/>
                    <a:pt x="110" y="48"/>
                  </a:cubicBezTo>
                  <a:cubicBezTo>
                    <a:pt x="112" y="48"/>
                    <a:pt x="112" y="46"/>
                    <a:pt x="112" y="46"/>
                  </a:cubicBezTo>
                  <a:cubicBezTo>
                    <a:pt x="112" y="47"/>
                    <a:pt x="115" y="46"/>
                    <a:pt x="114" y="47"/>
                  </a:cubicBezTo>
                  <a:cubicBezTo>
                    <a:pt x="113" y="47"/>
                    <a:pt x="112" y="47"/>
                    <a:pt x="111" y="47"/>
                  </a:cubicBezTo>
                  <a:cubicBezTo>
                    <a:pt x="113" y="48"/>
                    <a:pt x="113" y="49"/>
                    <a:pt x="115" y="48"/>
                  </a:cubicBezTo>
                  <a:cubicBezTo>
                    <a:pt x="117" y="47"/>
                    <a:pt x="114" y="45"/>
                    <a:pt x="118" y="45"/>
                  </a:cubicBezTo>
                  <a:cubicBezTo>
                    <a:pt x="117" y="46"/>
                    <a:pt x="117" y="46"/>
                    <a:pt x="116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0" y="45"/>
                    <a:pt x="125" y="45"/>
                    <a:pt x="125" y="43"/>
                  </a:cubicBezTo>
                  <a:cubicBezTo>
                    <a:pt x="127" y="43"/>
                    <a:pt x="129" y="43"/>
                    <a:pt x="130" y="43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2" y="44"/>
                    <a:pt x="134" y="43"/>
                    <a:pt x="135" y="42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6" y="42"/>
                    <a:pt x="139" y="42"/>
                    <a:pt x="140" y="41"/>
                  </a:cubicBezTo>
                  <a:cubicBezTo>
                    <a:pt x="143" y="41"/>
                    <a:pt x="142" y="46"/>
                    <a:pt x="144" y="43"/>
                  </a:cubicBezTo>
                  <a:cubicBezTo>
                    <a:pt x="147" y="43"/>
                    <a:pt x="147" y="40"/>
                    <a:pt x="146" y="40"/>
                  </a:cubicBezTo>
                  <a:cubicBezTo>
                    <a:pt x="151" y="39"/>
                    <a:pt x="156" y="37"/>
                    <a:pt x="160" y="37"/>
                  </a:cubicBezTo>
                  <a:cubicBezTo>
                    <a:pt x="160" y="37"/>
                    <a:pt x="160" y="37"/>
                    <a:pt x="161" y="36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0"/>
                    <a:pt x="169" y="63"/>
                    <a:pt x="169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5" y="48"/>
                    <a:pt x="163" y="47"/>
                    <a:pt x="161" y="45"/>
                  </a:cubicBezTo>
                  <a:cubicBezTo>
                    <a:pt x="163" y="45"/>
                    <a:pt x="162" y="44"/>
                    <a:pt x="162" y="43"/>
                  </a:cubicBezTo>
                  <a:cubicBezTo>
                    <a:pt x="160" y="44"/>
                    <a:pt x="160" y="41"/>
                    <a:pt x="159" y="43"/>
                  </a:cubicBezTo>
                  <a:cubicBezTo>
                    <a:pt x="159" y="45"/>
                    <a:pt x="159" y="45"/>
                    <a:pt x="160" y="46"/>
                  </a:cubicBezTo>
                  <a:cubicBezTo>
                    <a:pt x="157" y="46"/>
                    <a:pt x="151" y="45"/>
                    <a:pt x="149" y="44"/>
                  </a:cubicBezTo>
                  <a:cubicBezTo>
                    <a:pt x="150" y="45"/>
                    <a:pt x="150" y="45"/>
                    <a:pt x="149" y="45"/>
                  </a:cubicBezTo>
                  <a:cubicBezTo>
                    <a:pt x="149" y="43"/>
                    <a:pt x="146" y="43"/>
                    <a:pt x="144" y="44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2" y="44"/>
                    <a:pt x="142" y="46"/>
                    <a:pt x="140" y="45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7" y="45"/>
                    <a:pt x="134" y="47"/>
                    <a:pt x="131" y="46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28" y="45"/>
                    <a:pt x="126" y="46"/>
                    <a:pt x="128" y="46"/>
                  </a:cubicBezTo>
                  <a:cubicBezTo>
                    <a:pt x="124" y="46"/>
                    <a:pt x="121" y="46"/>
                    <a:pt x="119" y="45"/>
                  </a:cubicBezTo>
                  <a:cubicBezTo>
                    <a:pt x="113" y="49"/>
                    <a:pt x="101" y="51"/>
                    <a:pt x="92" y="50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89" y="49"/>
                    <a:pt x="91" y="51"/>
                    <a:pt x="89" y="50"/>
                  </a:cubicBezTo>
                  <a:cubicBezTo>
                    <a:pt x="90" y="50"/>
                    <a:pt x="87" y="49"/>
                    <a:pt x="89" y="48"/>
                  </a:cubicBezTo>
                  <a:cubicBezTo>
                    <a:pt x="85" y="47"/>
                    <a:pt x="84" y="49"/>
                    <a:pt x="82" y="49"/>
                  </a:cubicBezTo>
                  <a:cubicBezTo>
                    <a:pt x="81" y="50"/>
                    <a:pt x="84" y="48"/>
                    <a:pt x="83" y="50"/>
                  </a:cubicBezTo>
                  <a:cubicBezTo>
                    <a:pt x="83" y="50"/>
                    <a:pt x="78" y="48"/>
                    <a:pt x="77" y="50"/>
                  </a:cubicBezTo>
                  <a:cubicBezTo>
                    <a:pt x="76" y="49"/>
                    <a:pt x="77" y="48"/>
                    <a:pt x="78" y="47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3" y="46"/>
                    <a:pt x="82" y="45"/>
                    <a:pt x="80" y="42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6" y="40"/>
                    <a:pt x="83" y="41"/>
                    <a:pt x="79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5" y="37"/>
                    <a:pt x="76" y="38"/>
                    <a:pt x="76" y="37"/>
                  </a:cubicBezTo>
                  <a:cubicBezTo>
                    <a:pt x="75" y="36"/>
                    <a:pt x="75" y="36"/>
                    <a:pt x="74" y="36"/>
                  </a:cubicBezTo>
                  <a:cubicBezTo>
                    <a:pt x="78" y="32"/>
                    <a:pt x="73" y="30"/>
                    <a:pt x="79" y="28"/>
                  </a:cubicBezTo>
                  <a:cubicBezTo>
                    <a:pt x="81" y="28"/>
                    <a:pt x="74" y="30"/>
                    <a:pt x="76" y="31"/>
                  </a:cubicBezTo>
                  <a:cubicBezTo>
                    <a:pt x="79" y="31"/>
                    <a:pt x="81" y="28"/>
                    <a:pt x="83" y="27"/>
                  </a:cubicBezTo>
                  <a:cubicBezTo>
                    <a:pt x="81" y="27"/>
                    <a:pt x="82" y="25"/>
                    <a:pt x="84" y="24"/>
                  </a:cubicBezTo>
                  <a:cubicBezTo>
                    <a:pt x="87" y="24"/>
                    <a:pt x="83" y="26"/>
                    <a:pt x="86" y="26"/>
                  </a:cubicBezTo>
                  <a:cubicBezTo>
                    <a:pt x="87" y="24"/>
                    <a:pt x="90" y="23"/>
                    <a:pt x="87" y="23"/>
                  </a:cubicBezTo>
                  <a:cubicBezTo>
                    <a:pt x="88" y="20"/>
                    <a:pt x="90" y="23"/>
                    <a:pt x="91" y="20"/>
                  </a:cubicBezTo>
                  <a:cubicBezTo>
                    <a:pt x="93" y="22"/>
                    <a:pt x="89" y="25"/>
                    <a:pt x="93" y="25"/>
                  </a:cubicBezTo>
                  <a:cubicBezTo>
                    <a:pt x="92" y="23"/>
                    <a:pt x="97" y="22"/>
                    <a:pt x="95" y="20"/>
                  </a:cubicBezTo>
                  <a:cubicBezTo>
                    <a:pt x="96" y="20"/>
                    <a:pt x="97" y="21"/>
                    <a:pt x="96" y="22"/>
                  </a:cubicBezTo>
                  <a:cubicBezTo>
                    <a:pt x="98" y="23"/>
                    <a:pt x="100" y="18"/>
                    <a:pt x="101" y="21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20"/>
                    <a:pt x="103" y="20"/>
                    <a:pt x="105" y="21"/>
                  </a:cubicBezTo>
                  <a:cubicBezTo>
                    <a:pt x="106" y="21"/>
                    <a:pt x="110" y="18"/>
                    <a:pt x="110" y="20"/>
                  </a:cubicBezTo>
                  <a:cubicBezTo>
                    <a:pt x="111" y="20"/>
                    <a:pt x="115" y="19"/>
                    <a:pt x="113" y="18"/>
                  </a:cubicBezTo>
                  <a:cubicBezTo>
                    <a:pt x="110" y="17"/>
                    <a:pt x="110" y="19"/>
                    <a:pt x="109" y="17"/>
                  </a:cubicBezTo>
                  <a:cubicBezTo>
                    <a:pt x="111" y="19"/>
                    <a:pt x="112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7" y="16"/>
                    <a:pt x="118" y="16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2" y="13"/>
                    <a:pt x="120" y="17"/>
                    <a:pt x="123" y="16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17"/>
                    <a:pt x="123" y="18"/>
                    <a:pt x="124" y="17"/>
                  </a:cubicBezTo>
                  <a:cubicBezTo>
                    <a:pt x="125" y="16"/>
                    <a:pt x="126" y="14"/>
                    <a:pt x="126" y="13"/>
                  </a:cubicBezTo>
                  <a:cubicBezTo>
                    <a:pt x="128" y="12"/>
                    <a:pt x="127" y="14"/>
                    <a:pt x="129" y="13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6" y="15"/>
                    <a:pt x="129" y="17"/>
                    <a:pt x="131" y="16"/>
                  </a:cubicBezTo>
                  <a:cubicBezTo>
                    <a:pt x="133" y="15"/>
                    <a:pt x="135" y="13"/>
                    <a:pt x="132" y="13"/>
                  </a:cubicBezTo>
                  <a:cubicBezTo>
                    <a:pt x="133" y="13"/>
                    <a:pt x="135" y="13"/>
                    <a:pt x="135" y="14"/>
                  </a:cubicBezTo>
                  <a:cubicBezTo>
                    <a:pt x="137" y="13"/>
                    <a:pt x="134" y="13"/>
                    <a:pt x="136" y="12"/>
                  </a:cubicBezTo>
                  <a:cubicBezTo>
                    <a:pt x="138" y="12"/>
                    <a:pt x="141" y="13"/>
                    <a:pt x="143" y="14"/>
                  </a:cubicBezTo>
                  <a:cubicBezTo>
                    <a:pt x="141" y="16"/>
                    <a:pt x="141" y="16"/>
                    <a:pt x="141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1" y="18"/>
                    <a:pt x="144" y="17"/>
                    <a:pt x="143" y="19"/>
                  </a:cubicBezTo>
                  <a:cubicBezTo>
                    <a:pt x="144" y="19"/>
                    <a:pt x="146" y="18"/>
                    <a:pt x="147" y="18"/>
                  </a:cubicBezTo>
                  <a:cubicBezTo>
                    <a:pt x="143" y="15"/>
                    <a:pt x="150" y="13"/>
                    <a:pt x="148" y="11"/>
                  </a:cubicBezTo>
                  <a:cubicBezTo>
                    <a:pt x="153" y="9"/>
                    <a:pt x="152" y="16"/>
                    <a:pt x="156" y="11"/>
                  </a:cubicBezTo>
                  <a:cubicBezTo>
                    <a:pt x="155" y="11"/>
                    <a:pt x="157" y="8"/>
                    <a:pt x="155" y="10"/>
                  </a:cubicBezTo>
                  <a:cubicBezTo>
                    <a:pt x="158" y="9"/>
                    <a:pt x="156" y="7"/>
                    <a:pt x="160" y="7"/>
                  </a:cubicBezTo>
                  <a:cubicBezTo>
                    <a:pt x="157" y="9"/>
                    <a:pt x="163" y="9"/>
                    <a:pt x="160" y="11"/>
                  </a:cubicBezTo>
                  <a:cubicBezTo>
                    <a:pt x="160" y="11"/>
                    <a:pt x="157" y="11"/>
                    <a:pt x="157" y="12"/>
                  </a:cubicBezTo>
                  <a:cubicBezTo>
                    <a:pt x="158" y="12"/>
                    <a:pt x="157" y="14"/>
                    <a:pt x="160" y="14"/>
                  </a:cubicBezTo>
                  <a:cubicBezTo>
                    <a:pt x="162" y="13"/>
                    <a:pt x="164" y="12"/>
                    <a:pt x="164" y="11"/>
                  </a:cubicBezTo>
                  <a:cubicBezTo>
                    <a:pt x="163" y="10"/>
                    <a:pt x="161" y="12"/>
                    <a:pt x="162" y="10"/>
                  </a:cubicBezTo>
                  <a:cubicBezTo>
                    <a:pt x="165" y="9"/>
                    <a:pt x="166" y="11"/>
                    <a:pt x="167" y="8"/>
                  </a:cubicBezTo>
                  <a:cubicBezTo>
                    <a:pt x="165" y="9"/>
                    <a:pt x="164" y="7"/>
                    <a:pt x="164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70" y="5"/>
                    <a:pt x="167" y="4"/>
                    <a:pt x="171" y="3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3" y="6"/>
                    <a:pt x="167" y="5"/>
                    <a:pt x="169" y="8"/>
                  </a:cubicBezTo>
                  <a:cubicBezTo>
                    <a:pt x="171" y="7"/>
                    <a:pt x="172" y="6"/>
                    <a:pt x="174" y="6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74" y="6"/>
                    <a:pt x="176" y="10"/>
                    <a:pt x="179" y="7"/>
                  </a:cubicBezTo>
                  <a:cubicBezTo>
                    <a:pt x="180" y="5"/>
                    <a:pt x="179" y="6"/>
                    <a:pt x="179" y="4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2" y="0"/>
                    <a:pt x="178" y="37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7" y="21"/>
                    <a:pt x="176" y="21"/>
                    <a:pt x="175" y="20"/>
                  </a:cubicBezTo>
                  <a:cubicBezTo>
                    <a:pt x="176" y="19"/>
                    <a:pt x="171" y="19"/>
                    <a:pt x="174" y="18"/>
                  </a:cubicBezTo>
                  <a:cubicBezTo>
                    <a:pt x="175" y="18"/>
                    <a:pt x="176" y="19"/>
                    <a:pt x="177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13"/>
                    <a:pt x="178" y="36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82" y="8"/>
                    <a:pt x="177" y="6"/>
                    <a:pt x="176" y="9"/>
                  </a:cubicBezTo>
                  <a:cubicBezTo>
                    <a:pt x="180" y="8"/>
                    <a:pt x="180" y="10"/>
                    <a:pt x="182" y="12"/>
                  </a:cubicBezTo>
                  <a:cubicBezTo>
                    <a:pt x="182" y="13"/>
                    <a:pt x="184" y="6"/>
                    <a:pt x="183" y="15"/>
                  </a:cubicBezTo>
                  <a:cubicBezTo>
                    <a:pt x="183" y="12"/>
                    <a:pt x="182" y="22"/>
                    <a:pt x="183" y="9"/>
                  </a:cubicBezTo>
                  <a:cubicBezTo>
                    <a:pt x="183" y="9"/>
                    <a:pt x="182" y="8"/>
                    <a:pt x="182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5"/>
                    <a:pt x="181" y="26"/>
                    <a:pt x="182" y="17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7" y="16"/>
                    <a:pt x="177" y="16"/>
                    <a:pt x="177" y="16"/>
                  </a:cubicBezTo>
                  <a:cubicBezTo>
                    <a:pt x="176" y="15"/>
                    <a:pt x="175" y="16"/>
                    <a:pt x="174" y="16"/>
                  </a:cubicBezTo>
                  <a:cubicBezTo>
                    <a:pt x="173" y="15"/>
                    <a:pt x="173" y="13"/>
                    <a:pt x="175" y="14"/>
                  </a:cubicBezTo>
                  <a:cubicBezTo>
                    <a:pt x="171" y="13"/>
                    <a:pt x="166" y="12"/>
                    <a:pt x="162" y="11"/>
                  </a:cubicBezTo>
                  <a:cubicBezTo>
                    <a:pt x="164" y="13"/>
                    <a:pt x="157" y="11"/>
                    <a:pt x="159" y="13"/>
                  </a:cubicBezTo>
                  <a:cubicBezTo>
                    <a:pt x="161" y="14"/>
                    <a:pt x="163" y="16"/>
                    <a:pt x="161" y="17"/>
                  </a:cubicBezTo>
                  <a:cubicBezTo>
                    <a:pt x="160" y="17"/>
                    <a:pt x="161" y="16"/>
                    <a:pt x="161" y="15"/>
                  </a:cubicBezTo>
                  <a:cubicBezTo>
                    <a:pt x="159" y="16"/>
                    <a:pt x="158" y="13"/>
                    <a:pt x="156" y="15"/>
                  </a:cubicBezTo>
                  <a:cubicBezTo>
                    <a:pt x="160" y="14"/>
                    <a:pt x="157" y="12"/>
                    <a:pt x="158" y="10"/>
                  </a:cubicBezTo>
                  <a:cubicBezTo>
                    <a:pt x="155" y="11"/>
                    <a:pt x="158" y="9"/>
                    <a:pt x="155" y="9"/>
                  </a:cubicBezTo>
                  <a:cubicBezTo>
                    <a:pt x="152" y="10"/>
                    <a:pt x="149" y="10"/>
                    <a:pt x="145" y="11"/>
                  </a:cubicBezTo>
                  <a:cubicBezTo>
                    <a:pt x="141" y="9"/>
                    <a:pt x="134" y="11"/>
                    <a:pt x="131" y="12"/>
                  </a:cubicBezTo>
                  <a:cubicBezTo>
                    <a:pt x="128" y="11"/>
                    <a:pt x="130" y="9"/>
                    <a:pt x="127" y="8"/>
                  </a:cubicBezTo>
                  <a:cubicBezTo>
                    <a:pt x="125" y="9"/>
                    <a:pt x="130" y="10"/>
                    <a:pt x="126" y="10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5" y="10"/>
                    <a:pt x="119" y="8"/>
                    <a:pt x="118" y="12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8" y="9"/>
                    <a:pt x="118" y="10"/>
                    <a:pt x="117" y="10"/>
                  </a:cubicBezTo>
                  <a:cubicBezTo>
                    <a:pt x="117" y="9"/>
                    <a:pt x="116" y="9"/>
                    <a:pt x="117" y="8"/>
                  </a:cubicBezTo>
                  <a:cubicBezTo>
                    <a:pt x="115" y="7"/>
                    <a:pt x="112" y="9"/>
                    <a:pt x="110" y="9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07" y="12"/>
                    <a:pt x="104" y="11"/>
                    <a:pt x="100" y="12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8" y="10"/>
                    <a:pt x="95" y="10"/>
                    <a:pt x="94" y="11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2" y="7"/>
                    <a:pt x="99" y="9"/>
                    <a:pt x="100" y="10"/>
                  </a:cubicBezTo>
                  <a:cubicBezTo>
                    <a:pt x="101" y="11"/>
                    <a:pt x="105" y="10"/>
                    <a:pt x="105" y="9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2" y="8"/>
                    <a:pt x="104" y="8"/>
                    <a:pt x="105" y="6"/>
                  </a:cubicBezTo>
                  <a:cubicBezTo>
                    <a:pt x="105" y="6"/>
                    <a:pt x="103" y="6"/>
                    <a:pt x="103" y="7"/>
                  </a:cubicBezTo>
                  <a:cubicBezTo>
                    <a:pt x="105" y="6"/>
                    <a:pt x="106" y="5"/>
                    <a:pt x="109" y="5"/>
                  </a:cubicBezTo>
                  <a:cubicBezTo>
                    <a:pt x="107" y="6"/>
                    <a:pt x="110" y="6"/>
                    <a:pt x="109" y="7"/>
                  </a:cubicBezTo>
                  <a:cubicBezTo>
                    <a:pt x="109" y="5"/>
                    <a:pt x="112" y="4"/>
                    <a:pt x="115" y="4"/>
                  </a:cubicBezTo>
                  <a:cubicBezTo>
                    <a:pt x="118" y="6"/>
                    <a:pt x="121" y="2"/>
                    <a:pt x="125" y="3"/>
                  </a:cubicBezTo>
                  <a:cubicBezTo>
                    <a:pt x="123" y="4"/>
                    <a:pt x="122" y="6"/>
                    <a:pt x="119" y="7"/>
                  </a:cubicBezTo>
                  <a:cubicBezTo>
                    <a:pt x="122" y="7"/>
                    <a:pt x="122" y="7"/>
                    <a:pt x="124" y="7"/>
                  </a:cubicBezTo>
                  <a:cubicBezTo>
                    <a:pt x="125" y="6"/>
                    <a:pt x="126" y="4"/>
                    <a:pt x="129" y="3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32" y="3"/>
                    <a:pt x="132" y="1"/>
                    <a:pt x="135" y="2"/>
                  </a:cubicBezTo>
                  <a:cubicBezTo>
                    <a:pt x="142" y="2"/>
                    <a:pt x="148" y="2"/>
                    <a:pt x="153" y="2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6" y="1"/>
                    <a:pt x="162" y="2"/>
                    <a:pt x="165" y="2"/>
                  </a:cubicBezTo>
                  <a:cubicBezTo>
                    <a:pt x="171" y="4"/>
                    <a:pt x="179" y="4"/>
                    <a:pt x="181" y="7"/>
                  </a:cubicBezTo>
                  <a:cubicBezTo>
                    <a:pt x="185" y="9"/>
                    <a:pt x="185" y="9"/>
                    <a:pt x="185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7" y="2"/>
                    <a:pt x="185" y="18"/>
                    <a:pt x="186" y="16"/>
                  </a:cubicBezTo>
                  <a:cubicBezTo>
                    <a:pt x="186" y="17"/>
                    <a:pt x="186" y="17"/>
                    <a:pt x="186" y="17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76" y="20"/>
                    <a:pt x="176" y="20"/>
                    <a:pt x="176" y="20"/>
                  </a:cubicBezTo>
                  <a:cubicBezTo>
                    <a:pt x="171" y="22"/>
                    <a:pt x="166" y="23"/>
                    <a:pt x="161" y="24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1" y="24"/>
                    <a:pt x="161" y="21"/>
                    <a:pt x="159" y="22"/>
                  </a:cubicBezTo>
                  <a:cubicBezTo>
                    <a:pt x="162" y="23"/>
                    <a:pt x="157" y="24"/>
                    <a:pt x="156" y="26"/>
                  </a:cubicBezTo>
                  <a:cubicBezTo>
                    <a:pt x="151" y="25"/>
                    <a:pt x="145" y="28"/>
                    <a:pt x="141" y="30"/>
                  </a:cubicBezTo>
                  <a:cubicBezTo>
                    <a:pt x="141" y="29"/>
                    <a:pt x="141" y="29"/>
                    <a:pt x="141" y="29"/>
                  </a:cubicBezTo>
                  <a:cubicBezTo>
                    <a:pt x="137" y="32"/>
                    <a:pt x="132" y="31"/>
                    <a:pt x="126" y="31"/>
                  </a:cubicBezTo>
                  <a:cubicBezTo>
                    <a:pt x="126" y="31"/>
                    <a:pt x="124" y="30"/>
                    <a:pt x="123" y="30"/>
                  </a:cubicBezTo>
                  <a:cubicBezTo>
                    <a:pt x="120" y="33"/>
                    <a:pt x="119" y="33"/>
                    <a:pt x="115" y="35"/>
                  </a:cubicBezTo>
                  <a:cubicBezTo>
                    <a:pt x="112" y="35"/>
                    <a:pt x="107" y="36"/>
                    <a:pt x="104" y="36"/>
                  </a:cubicBezTo>
                  <a:cubicBezTo>
                    <a:pt x="99" y="38"/>
                    <a:pt x="93" y="40"/>
                    <a:pt x="88" y="41"/>
                  </a:cubicBezTo>
                  <a:cubicBezTo>
                    <a:pt x="86" y="42"/>
                    <a:pt x="84" y="43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4" y="47"/>
                    <a:pt x="74" y="20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97" y="31"/>
                    <a:pt x="111" y="32"/>
                    <a:pt x="121" y="29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3" y="32"/>
                    <a:pt x="127" y="30"/>
                    <a:pt x="126" y="29"/>
                  </a:cubicBezTo>
                  <a:cubicBezTo>
                    <a:pt x="129" y="29"/>
                    <a:pt x="134" y="27"/>
                    <a:pt x="136" y="28"/>
                  </a:cubicBezTo>
                  <a:cubicBezTo>
                    <a:pt x="140" y="29"/>
                    <a:pt x="140" y="27"/>
                    <a:pt x="143" y="27"/>
                  </a:cubicBezTo>
                  <a:cubicBezTo>
                    <a:pt x="150" y="27"/>
                    <a:pt x="153" y="28"/>
                    <a:pt x="160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7" y="28"/>
                    <a:pt x="157" y="29"/>
                    <a:pt x="159" y="30"/>
                  </a:cubicBezTo>
                  <a:cubicBezTo>
                    <a:pt x="161" y="29"/>
                    <a:pt x="168" y="32"/>
                    <a:pt x="166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28"/>
                    <a:pt x="176" y="66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1" y="52"/>
                    <a:pt x="167" y="53"/>
                    <a:pt x="163" y="53"/>
                  </a:cubicBezTo>
                  <a:cubicBezTo>
                    <a:pt x="164" y="54"/>
                    <a:pt x="162" y="55"/>
                    <a:pt x="162" y="55"/>
                  </a:cubicBezTo>
                  <a:cubicBezTo>
                    <a:pt x="156" y="57"/>
                    <a:pt x="149" y="56"/>
                    <a:pt x="145" y="58"/>
                  </a:cubicBezTo>
                  <a:cubicBezTo>
                    <a:pt x="144" y="58"/>
                    <a:pt x="146" y="57"/>
                    <a:pt x="144" y="57"/>
                  </a:cubicBezTo>
                  <a:cubicBezTo>
                    <a:pt x="143" y="58"/>
                    <a:pt x="144" y="58"/>
                    <a:pt x="142" y="59"/>
                  </a:cubicBezTo>
                  <a:cubicBezTo>
                    <a:pt x="134" y="62"/>
                    <a:pt x="124" y="60"/>
                    <a:pt x="116" y="62"/>
                  </a:cubicBezTo>
                  <a:cubicBezTo>
                    <a:pt x="109" y="65"/>
                    <a:pt x="101" y="67"/>
                    <a:pt x="95" y="68"/>
                  </a:cubicBezTo>
                  <a:cubicBezTo>
                    <a:pt x="92" y="69"/>
                    <a:pt x="89" y="70"/>
                    <a:pt x="86" y="71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7"/>
                    <a:pt x="78" y="47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5" y="59"/>
                    <a:pt x="86" y="66"/>
                    <a:pt x="91" y="63"/>
                  </a:cubicBezTo>
                  <a:cubicBezTo>
                    <a:pt x="92" y="64"/>
                    <a:pt x="94" y="64"/>
                    <a:pt x="94" y="65"/>
                  </a:cubicBezTo>
                  <a:cubicBezTo>
                    <a:pt x="96" y="64"/>
                    <a:pt x="103" y="67"/>
                    <a:pt x="108" y="65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12" y="66"/>
                    <a:pt x="117" y="64"/>
                    <a:pt x="122" y="65"/>
                  </a:cubicBezTo>
                  <a:cubicBezTo>
                    <a:pt x="122" y="65"/>
                    <a:pt x="121" y="65"/>
                    <a:pt x="121" y="66"/>
                  </a:cubicBezTo>
                  <a:cubicBezTo>
                    <a:pt x="123" y="67"/>
                    <a:pt x="126" y="63"/>
                    <a:pt x="127" y="66"/>
                  </a:cubicBezTo>
                  <a:cubicBezTo>
                    <a:pt x="129" y="65"/>
                    <a:pt x="128" y="64"/>
                    <a:pt x="127" y="64"/>
                  </a:cubicBezTo>
                  <a:cubicBezTo>
                    <a:pt x="140" y="64"/>
                    <a:pt x="155" y="60"/>
                    <a:pt x="172" y="68"/>
                  </a:cubicBezTo>
                  <a:cubicBezTo>
                    <a:pt x="178" y="73"/>
                    <a:pt x="177" y="74"/>
                    <a:pt x="176" y="74"/>
                  </a:cubicBezTo>
                  <a:cubicBezTo>
                    <a:pt x="176" y="74"/>
                    <a:pt x="176" y="74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8" y="65"/>
                    <a:pt x="173" y="88"/>
                    <a:pt x="174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2" y="87"/>
                    <a:pt x="171" y="87"/>
                    <a:pt x="171" y="88"/>
                  </a:cubicBezTo>
                  <a:cubicBezTo>
                    <a:pt x="170" y="87"/>
                    <a:pt x="170" y="89"/>
                    <a:pt x="170" y="88"/>
                  </a:cubicBezTo>
                  <a:cubicBezTo>
                    <a:pt x="167" y="90"/>
                    <a:pt x="164" y="86"/>
                    <a:pt x="163" y="88"/>
                  </a:cubicBezTo>
                  <a:cubicBezTo>
                    <a:pt x="164" y="90"/>
                    <a:pt x="161" y="89"/>
                    <a:pt x="161" y="90"/>
                  </a:cubicBezTo>
                  <a:cubicBezTo>
                    <a:pt x="155" y="90"/>
                    <a:pt x="154" y="89"/>
                    <a:pt x="149" y="90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44" y="92"/>
                    <a:pt x="138" y="91"/>
                    <a:pt x="134" y="95"/>
                  </a:cubicBezTo>
                  <a:cubicBezTo>
                    <a:pt x="126" y="95"/>
                    <a:pt x="120" y="97"/>
                    <a:pt x="114" y="98"/>
                  </a:cubicBezTo>
                  <a:cubicBezTo>
                    <a:pt x="111" y="100"/>
                    <a:pt x="108" y="100"/>
                    <a:pt x="107" y="102"/>
                  </a:cubicBezTo>
                  <a:cubicBezTo>
                    <a:pt x="105" y="104"/>
                    <a:pt x="105" y="104"/>
                    <a:pt x="105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7"/>
                    <a:pt x="103" y="74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8" y="91"/>
                    <a:pt x="114" y="91"/>
                    <a:pt x="121" y="91"/>
                  </a:cubicBezTo>
                  <a:cubicBezTo>
                    <a:pt x="125" y="92"/>
                    <a:pt x="129" y="92"/>
                    <a:pt x="134" y="93"/>
                  </a:cubicBezTo>
                  <a:cubicBezTo>
                    <a:pt x="137" y="94"/>
                    <a:pt x="139" y="95"/>
                    <a:pt x="142" y="96"/>
                  </a:cubicBezTo>
                  <a:cubicBezTo>
                    <a:pt x="140" y="77"/>
                    <a:pt x="145" y="122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24" y="130"/>
                    <a:pt x="114" y="134"/>
                    <a:pt x="108" y="143"/>
                  </a:cubicBezTo>
                  <a:cubicBezTo>
                    <a:pt x="105" y="150"/>
                    <a:pt x="103" y="147"/>
                    <a:pt x="106" y="149"/>
                  </a:cubicBezTo>
                  <a:cubicBezTo>
                    <a:pt x="108" y="152"/>
                    <a:pt x="115" y="161"/>
                    <a:pt x="118" y="169"/>
                  </a:cubicBezTo>
                  <a:cubicBezTo>
                    <a:pt x="118" y="178"/>
                    <a:pt x="119" y="178"/>
                    <a:pt x="121" y="187"/>
                  </a:cubicBezTo>
                  <a:cubicBezTo>
                    <a:pt x="120" y="187"/>
                    <a:pt x="120" y="186"/>
                    <a:pt x="120" y="187"/>
                  </a:cubicBezTo>
                  <a:cubicBezTo>
                    <a:pt x="122" y="187"/>
                    <a:pt x="121" y="193"/>
                    <a:pt x="122" y="194"/>
                  </a:cubicBezTo>
                  <a:cubicBezTo>
                    <a:pt x="121" y="208"/>
                    <a:pt x="118" y="218"/>
                    <a:pt x="113" y="229"/>
                  </a:cubicBezTo>
                  <a:cubicBezTo>
                    <a:pt x="114" y="228"/>
                    <a:pt x="113" y="226"/>
                    <a:pt x="112" y="228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1" y="231"/>
                    <a:pt x="111" y="231"/>
                    <a:pt x="111" y="231"/>
                  </a:cubicBezTo>
                  <a:cubicBezTo>
                    <a:pt x="111" y="232"/>
                    <a:pt x="111" y="234"/>
                    <a:pt x="112" y="233"/>
                  </a:cubicBezTo>
                  <a:cubicBezTo>
                    <a:pt x="101" y="261"/>
                    <a:pt x="80" y="281"/>
                    <a:pt x="62" y="303"/>
                  </a:cubicBezTo>
                  <a:cubicBezTo>
                    <a:pt x="57" y="307"/>
                    <a:pt x="51" y="315"/>
                    <a:pt x="47" y="320"/>
                  </a:cubicBezTo>
                  <a:cubicBezTo>
                    <a:pt x="30" y="334"/>
                    <a:pt x="15" y="346"/>
                    <a:pt x="2" y="362"/>
                  </a:cubicBezTo>
                  <a:cubicBezTo>
                    <a:pt x="2" y="362"/>
                    <a:pt x="0" y="357"/>
                    <a:pt x="6" y="35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55"/>
            <p:cNvSpPr/>
            <p:nvPr/>
          </p:nvSpPr>
          <p:spPr>
            <a:xfrm>
              <a:off x="9137650" y="3151188"/>
              <a:ext cx="11112" cy="6350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0"/>
                  </a:moveTo>
                  <a:cubicBezTo>
                    <a:pt x="1" y="1"/>
                    <a:pt x="3" y="1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55"/>
            <p:cNvSpPr/>
            <p:nvPr/>
          </p:nvSpPr>
          <p:spPr>
            <a:xfrm>
              <a:off x="9377363" y="3168651"/>
              <a:ext cx="7937" cy="7938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1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55"/>
            <p:cNvSpPr/>
            <p:nvPr/>
          </p:nvSpPr>
          <p:spPr>
            <a:xfrm>
              <a:off x="9415463" y="3181351"/>
              <a:ext cx="22225" cy="317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0"/>
                  </a:moveTo>
                  <a:cubicBezTo>
                    <a:pt x="5" y="1"/>
                    <a:pt x="2" y="1"/>
                    <a:pt x="0" y="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55"/>
            <p:cNvSpPr/>
            <p:nvPr/>
          </p:nvSpPr>
          <p:spPr>
            <a:xfrm>
              <a:off x="9461500" y="3132138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1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55"/>
            <p:cNvSpPr/>
            <p:nvPr/>
          </p:nvSpPr>
          <p:spPr>
            <a:xfrm>
              <a:off x="9453563" y="3140076"/>
              <a:ext cx="11112" cy="3175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3" y="1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55"/>
            <p:cNvSpPr/>
            <p:nvPr/>
          </p:nvSpPr>
          <p:spPr>
            <a:xfrm>
              <a:off x="9332913" y="3157538"/>
              <a:ext cx="11112" cy="7938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3" y="1"/>
                  </a:moveTo>
                  <a:cubicBezTo>
                    <a:pt x="2" y="1"/>
                    <a:pt x="0" y="2"/>
                    <a:pt x="0" y="2"/>
                  </a:cubicBezTo>
                  <a:cubicBezTo>
                    <a:pt x="0" y="2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55"/>
            <p:cNvSpPr/>
            <p:nvPr/>
          </p:nvSpPr>
          <p:spPr>
            <a:xfrm>
              <a:off x="9280525" y="3173413"/>
              <a:ext cx="7937" cy="7938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0" y="0"/>
                    <a:pt x="1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55"/>
            <p:cNvSpPr/>
            <p:nvPr/>
          </p:nvSpPr>
          <p:spPr>
            <a:xfrm>
              <a:off x="9159875" y="3429001"/>
              <a:ext cx="7937" cy="3175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5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55"/>
            <p:cNvSpPr/>
            <p:nvPr/>
          </p:nvSpPr>
          <p:spPr>
            <a:xfrm>
              <a:off x="9239250" y="3417888"/>
              <a:ext cx="6350" cy="7938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1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2" y="0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55"/>
            <p:cNvSpPr/>
            <p:nvPr/>
          </p:nvSpPr>
          <p:spPr>
            <a:xfrm>
              <a:off x="9291638" y="3522663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20000" h="5" extrusionOk="0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5"/>
            <p:cNvSpPr/>
            <p:nvPr/>
          </p:nvSpPr>
          <p:spPr>
            <a:xfrm>
              <a:off x="9261475" y="2627313"/>
              <a:ext cx="7937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55"/>
            <p:cNvSpPr/>
            <p:nvPr/>
          </p:nvSpPr>
          <p:spPr>
            <a:xfrm>
              <a:off x="9234488" y="2605088"/>
              <a:ext cx="298450" cy="488950"/>
            </a:xfrm>
            <a:custGeom>
              <a:avLst/>
              <a:gdLst/>
              <a:ahLst/>
              <a:cxnLst/>
              <a:rect l="l" t="t" r="r" b="b"/>
              <a:pathLst>
                <a:path w="79" h="130" extrusionOk="0">
                  <a:moveTo>
                    <a:pt x="20" y="127"/>
                  </a:moveTo>
                  <a:cubicBezTo>
                    <a:pt x="16" y="125"/>
                    <a:pt x="20" y="121"/>
                    <a:pt x="18" y="118"/>
                  </a:cubicBezTo>
                  <a:cubicBezTo>
                    <a:pt x="17" y="118"/>
                    <a:pt x="20" y="118"/>
                    <a:pt x="20" y="118"/>
                  </a:cubicBezTo>
                  <a:cubicBezTo>
                    <a:pt x="16" y="115"/>
                    <a:pt x="18" y="111"/>
                    <a:pt x="21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3" y="107"/>
                    <a:pt x="20" y="106"/>
                    <a:pt x="21" y="105"/>
                  </a:cubicBezTo>
                  <a:cubicBezTo>
                    <a:pt x="21" y="105"/>
                    <a:pt x="21" y="106"/>
                    <a:pt x="22" y="106"/>
                  </a:cubicBezTo>
                  <a:cubicBezTo>
                    <a:pt x="21" y="105"/>
                    <a:pt x="21" y="104"/>
                    <a:pt x="20" y="104"/>
                  </a:cubicBezTo>
                  <a:cubicBezTo>
                    <a:pt x="21" y="104"/>
                    <a:pt x="22" y="104"/>
                    <a:pt x="23" y="104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17" y="102"/>
                    <a:pt x="22" y="100"/>
                    <a:pt x="20" y="99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19" y="97"/>
                    <a:pt x="19" y="94"/>
                    <a:pt x="19" y="91"/>
                  </a:cubicBezTo>
                  <a:cubicBezTo>
                    <a:pt x="19" y="91"/>
                    <a:pt x="20" y="91"/>
                    <a:pt x="21" y="91"/>
                  </a:cubicBezTo>
                  <a:cubicBezTo>
                    <a:pt x="19" y="91"/>
                    <a:pt x="19" y="90"/>
                    <a:pt x="19" y="89"/>
                  </a:cubicBezTo>
                  <a:cubicBezTo>
                    <a:pt x="21" y="89"/>
                    <a:pt x="17" y="88"/>
                    <a:pt x="18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7" y="86"/>
                    <a:pt x="20" y="86"/>
                    <a:pt x="18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7" y="85"/>
                    <a:pt x="21" y="85"/>
                    <a:pt x="19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8" y="83"/>
                    <a:pt x="20" y="83"/>
                    <a:pt x="19" y="83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19" y="82"/>
                    <a:pt x="21" y="81"/>
                    <a:pt x="19" y="81"/>
                  </a:cubicBezTo>
                  <a:cubicBezTo>
                    <a:pt x="20" y="81"/>
                    <a:pt x="19" y="82"/>
                    <a:pt x="22" y="82"/>
                  </a:cubicBezTo>
                  <a:cubicBezTo>
                    <a:pt x="20" y="78"/>
                    <a:pt x="21" y="75"/>
                    <a:pt x="22" y="71"/>
                  </a:cubicBezTo>
                  <a:cubicBezTo>
                    <a:pt x="22" y="71"/>
                    <a:pt x="23" y="71"/>
                    <a:pt x="23" y="71"/>
                  </a:cubicBezTo>
                  <a:cubicBezTo>
                    <a:pt x="23" y="71"/>
                    <a:pt x="23" y="70"/>
                    <a:pt x="22" y="69"/>
                  </a:cubicBezTo>
                  <a:cubicBezTo>
                    <a:pt x="22" y="69"/>
                    <a:pt x="23" y="69"/>
                    <a:pt x="24" y="69"/>
                  </a:cubicBezTo>
                  <a:cubicBezTo>
                    <a:pt x="24" y="69"/>
                    <a:pt x="22" y="68"/>
                    <a:pt x="23" y="67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7"/>
                    <a:pt x="23" y="66"/>
                    <a:pt x="23" y="66"/>
                  </a:cubicBezTo>
                  <a:cubicBezTo>
                    <a:pt x="23" y="66"/>
                    <a:pt x="24" y="66"/>
                    <a:pt x="24" y="66"/>
                  </a:cubicBezTo>
                  <a:cubicBezTo>
                    <a:pt x="23" y="65"/>
                    <a:pt x="25" y="65"/>
                    <a:pt x="24" y="64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7" y="64"/>
                    <a:pt x="23" y="64"/>
                    <a:pt x="24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3" y="62"/>
                    <a:pt x="24" y="61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59"/>
                    <a:pt x="25" y="58"/>
                    <a:pt x="24" y="57"/>
                  </a:cubicBezTo>
                  <a:cubicBezTo>
                    <a:pt x="25" y="57"/>
                    <a:pt x="27" y="58"/>
                    <a:pt x="27" y="57"/>
                  </a:cubicBezTo>
                  <a:cubicBezTo>
                    <a:pt x="25" y="56"/>
                    <a:pt x="26" y="55"/>
                    <a:pt x="24" y="55"/>
                  </a:cubicBezTo>
                  <a:cubicBezTo>
                    <a:pt x="24" y="54"/>
                    <a:pt x="26" y="53"/>
                    <a:pt x="25" y="52"/>
                  </a:cubicBezTo>
                  <a:cubicBezTo>
                    <a:pt x="26" y="53"/>
                    <a:pt x="28" y="53"/>
                    <a:pt x="28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0" y="54"/>
                    <a:pt x="29" y="54"/>
                    <a:pt x="30" y="54"/>
                  </a:cubicBezTo>
                  <a:cubicBezTo>
                    <a:pt x="30" y="53"/>
                    <a:pt x="29" y="52"/>
                    <a:pt x="30" y="52"/>
                  </a:cubicBezTo>
                  <a:cubicBezTo>
                    <a:pt x="29" y="51"/>
                    <a:pt x="26" y="50"/>
                    <a:pt x="26" y="49"/>
                  </a:cubicBezTo>
                  <a:cubicBezTo>
                    <a:pt x="27" y="49"/>
                    <a:pt x="29" y="49"/>
                    <a:pt x="29" y="50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6"/>
                    <a:pt x="27" y="47"/>
                    <a:pt x="27" y="47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4"/>
                    <a:pt x="28" y="45"/>
                  </a:cubicBezTo>
                  <a:cubicBezTo>
                    <a:pt x="29" y="45"/>
                    <a:pt x="28" y="45"/>
                    <a:pt x="29" y="45"/>
                  </a:cubicBezTo>
                  <a:cubicBezTo>
                    <a:pt x="29" y="45"/>
                    <a:pt x="28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8" y="42"/>
                    <a:pt x="27" y="42"/>
                  </a:cubicBezTo>
                  <a:cubicBezTo>
                    <a:pt x="27" y="43"/>
                    <a:pt x="28" y="43"/>
                    <a:pt x="28" y="43"/>
                  </a:cubicBezTo>
                  <a:cubicBezTo>
                    <a:pt x="27" y="42"/>
                    <a:pt x="27" y="41"/>
                    <a:pt x="27" y="41"/>
                  </a:cubicBezTo>
                  <a:cubicBezTo>
                    <a:pt x="27" y="41"/>
                    <a:pt x="28" y="41"/>
                    <a:pt x="28" y="41"/>
                  </a:cubicBezTo>
                  <a:cubicBezTo>
                    <a:pt x="27" y="40"/>
                    <a:pt x="27" y="39"/>
                    <a:pt x="26" y="38"/>
                  </a:cubicBezTo>
                  <a:cubicBezTo>
                    <a:pt x="25" y="37"/>
                    <a:pt x="28" y="39"/>
                    <a:pt x="27" y="39"/>
                  </a:cubicBezTo>
                  <a:cubicBezTo>
                    <a:pt x="29" y="38"/>
                    <a:pt x="27" y="35"/>
                    <a:pt x="29" y="35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8" y="34"/>
                    <a:pt x="30" y="35"/>
                    <a:pt x="29" y="34"/>
                  </a:cubicBezTo>
                  <a:cubicBezTo>
                    <a:pt x="30" y="35"/>
                    <a:pt x="29" y="34"/>
                    <a:pt x="29" y="33"/>
                  </a:cubicBezTo>
                  <a:cubicBezTo>
                    <a:pt x="29" y="33"/>
                    <a:pt x="30" y="33"/>
                    <a:pt x="30" y="34"/>
                  </a:cubicBezTo>
                  <a:cubicBezTo>
                    <a:pt x="29" y="33"/>
                    <a:pt x="29" y="30"/>
                    <a:pt x="31" y="29"/>
                  </a:cubicBezTo>
                  <a:cubicBezTo>
                    <a:pt x="31" y="29"/>
                    <a:pt x="30" y="28"/>
                    <a:pt x="30" y="27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2" y="27"/>
                    <a:pt x="33" y="28"/>
                  </a:cubicBezTo>
                  <a:cubicBezTo>
                    <a:pt x="32" y="26"/>
                    <a:pt x="32" y="31"/>
                    <a:pt x="32" y="29"/>
                  </a:cubicBezTo>
                  <a:cubicBezTo>
                    <a:pt x="33" y="30"/>
                    <a:pt x="31" y="27"/>
                    <a:pt x="32" y="28"/>
                  </a:cubicBezTo>
                  <a:cubicBezTo>
                    <a:pt x="32" y="28"/>
                    <a:pt x="31" y="26"/>
                    <a:pt x="33" y="26"/>
                  </a:cubicBezTo>
                  <a:cubicBezTo>
                    <a:pt x="33" y="26"/>
                    <a:pt x="34" y="28"/>
                    <a:pt x="34" y="27"/>
                  </a:cubicBezTo>
                  <a:cubicBezTo>
                    <a:pt x="35" y="26"/>
                    <a:pt x="34" y="27"/>
                    <a:pt x="34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4"/>
                    <a:pt x="34" y="25"/>
                    <a:pt x="33" y="24"/>
                  </a:cubicBezTo>
                  <a:cubicBezTo>
                    <a:pt x="34" y="25"/>
                    <a:pt x="33" y="22"/>
                    <a:pt x="35" y="24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5" y="23"/>
                    <a:pt x="35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3" y="21"/>
                    <a:pt x="36" y="22"/>
                    <a:pt x="35" y="21"/>
                  </a:cubicBezTo>
                  <a:cubicBezTo>
                    <a:pt x="36" y="21"/>
                    <a:pt x="37" y="19"/>
                    <a:pt x="38" y="20"/>
                  </a:cubicBezTo>
                  <a:cubicBezTo>
                    <a:pt x="38" y="19"/>
                    <a:pt x="38" y="18"/>
                    <a:pt x="39" y="1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0" y="19"/>
                    <a:pt x="40" y="18"/>
                    <a:pt x="40" y="17"/>
                  </a:cubicBezTo>
                  <a:cubicBezTo>
                    <a:pt x="40" y="18"/>
                    <a:pt x="41" y="18"/>
                    <a:pt x="42" y="18"/>
                  </a:cubicBezTo>
                  <a:cubicBezTo>
                    <a:pt x="42" y="17"/>
                    <a:pt x="41" y="16"/>
                    <a:pt x="41" y="15"/>
                  </a:cubicBezTo>
                  <a:cubicBezTo>
                    <a:pt x="43" y="17"/>
                    <a:pt x="41" y="13"/>
                    <a:pt x="43" y="14"/>
                  </a:cubicBezTo>
                  <a:cubicBezTo>
                    <a:pt x="43" y="15"/>
                    <a:pt x="43" y="16"/>
                    <a:pt x="44" y="16"/>
                  </a:cubicBezTo>
                  <a:cubicBezTo>
                    <a:pt x="46" y="18"/>
                    <a:pt x="44" y="14"/>
                    <a:pt x="46" y="14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5" y="13"/>
                    <a:pt x="45" y="11"/>
                    <a:pt x="46" y="13"/>
                  </a:cubicBezTo>
                  <a:cubicBezTo>
                    <a:pt x="46" y="12"/>
                    <a:pt x="47" y="12"/>
                    <a:pt x="46" y="11"/>
                  </a:cubicBezTo>
                  <a:cubicBezTo>
                    <a:pt x="48" y="11"/>
                    <a:pt x="50" y="7"/>
                    <a:pt x="52" y="11"/>
                  </a:cubicBezTo>
                  <a:cubicBezTo>
                    <a:pt x="52" y="10"/>
                    <a:pt x="53" y="11"/>
                    <a:pt x="52" y="10"/>
                  </a:cubicBezTo>
                  <a:cubicBezTo>
                    <a:pt x="52" y="9"/>
                    <a:pt x="52" y="11"/>
                    <a:pt x="52" y="10"/>
                  </a:cubicBezTo>
                  <a:cubicBezTo>
                    <a:pt x="52" y="10"/>
                    <a:pt x="52" y="9"/>
                    <a:pt x="52" y="9"/>
                  </a:cubicBezTo>
                  <a:cubicBezTo>
                    <a:pt x="52" y="9"/>
                    <a:pt x="53" y="9"/>
                    <a:pt x="53" y="11"/>
                  </a:cubicBezTo>
                  <a:cubicBezTo>
                    <a:pt x="55" y="12"/>
                    <a:pt x="53" y="7"/>
                    <a:pt x="55" y="7"/>
                  </a:cubicBezTo>
                  <a:cubicBezTo>
                    <a:pt x="55" y="8"/>
                    <a:pt x="55" y="9"/>
                    <a:pt x="56" y="8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8"/>
                    <a:pt x="57" y="10"/>
                  </a:cubicBezTo>
                  <a:cubicBezTo>
                    <a:pt x="58" y="9"/>
                    <a:pt x="58" y="9"/>
                    <a:pt x="59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9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10"/>
                    <a:pt x="60" y="9"/>
                    <a:pt x="61" y="9"/>
                  </a:cubicBezTo>
                  <a:cubicBezTo>
                    <a:pt x="61" y="8"/>
                    <a:pt x="60" y="8"/>
                    <a:pt x="59" y="8"/>
                  </a:cubicBezTo>
                  <a:cubicBezTo>
                    <a:pt x="60" y="7"/>
                    <a:pt x="60" y="7"/>
                    <a:pt x="60" y="6"/>
                  </a:cubicBezTo>
                  <a:cubicBezTo>
                    <a:pt x="60" y="8"/>
                    <a:pt x="61" y="7"/>
                    <a:pt x="62" y="7"/>
                  </a:cubicBezTo>
                  <a:cubicBezTo>
                    <a:pt x="62" y="8"/>
                    <a:pt x="62" y="6"/>
                    <a:pt x="62" y="6"/>
                  </a:cubicBezTo>
                  <a:cubicBezTo>
                    <a:pt x="62" y="7"/>
                    <a:pt x="63" y="6"/>
                    <a:pt x="63" y="7"/>
                  </a:cubicBezTo>
                  <a:cubicBezTo>
                    <a:pt x="63" y="8"/>
                    <a:pt x="62" y="7"/>
                    <a:pt x="62" y="7"/>
                  </a:cubicBezTo>
                  <a:cubicBezTo>
                    <a:pt x="63" y="8"/>
                    <a:pt x="63" y="9"/>
                    <a:pt x="63" y="8"/>
                  </a:cubicBezTo>
                  <a:cubicBezTo>
                    <a:pt x="64" y="7"/>
                    <a:pt x="63" y="5"/>
                    <a:pt x="64" y="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6"/>
                    <a:pt x="66" y="7"/>
                    <a:pt x="66" y="6"/>
                  </a:cubicBezTo>
                  <a:cubicBezTo>
                    <a:pt x="67" y="6"/>
                    <a:pt x="67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79" y="23"/>
                    <a:pt x="71" y="12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3" y="17"/>
                    <a:pt x="73" y="18"/>
                    <a:pt x="74" y="19"/>
                  </a:cubicBezTo>
                  <a:cubicBezTo>
                    <a:pt x="72" y="19"/>
                    <a:pt x="69" y="17"/>
                    <a:pt x="70" y="19"/>
                  </a:cubicBezTo>
                  <a:cubicBezTo>
                    <a:pt x="69" y="19"/>
                    <a:pt x="71" y="21"/>
                    <a:pt x="72" y="22"/>
                  </a:cubicBezTo>
                  <a:cubicBezTo>
                    <a:pt x="70" y="22"/>
                    <a:pt x="70" y="25"/>
                    <a:pt x="68" y="24"/>
                  </a:cubicBezTo>
                  <a:cubicBezTo>
                    <a:pt x="68" y="25"/>
                    <a:pt x="68" y="25"/>
                    <a:pt x="68" y="26"/>
                  </a:cubicBezTo>
                  <a:cubicBezTo>
                    <a:pt x="66" y="26"/>
                    <a:pt x="65" y="30"/>
                    <a:pt x="62" y="28"/>
                  </a:cubicBezTo>
                  <a:cubicBezTo>
                    <a:pt x="62" y="27"/>
                    <a:pt x="62" y="27"/>
                    <a:pt x="61" y="26"/>
                  </a:cubicBezTo>
                  <a:cubicBezTo>
                    <a:pt x="61" y="27"/>
                    <a:pt x="60" y="25"/>
                    <a:pt x="61" y="27"/>
                  </a:cubicBezTo>
                  <a:cubicBezTo>
                    <a:pt x="61" y="28"/>
                    <a:pt x="62" y="29"/>
                    <a:pt x="62" y="29"/>
                  </a:cubicBezTo>
                  <a:cubicBezTo>
                    <a:pt x="62" y="30"/>
                    <a:pt x="60" y="31"/>
                    <a:pt x="59" y="30"/>
                  </a:cubicBezTo>
                  <a:cubicBezTo>
                    <a:pt x="59" y="30"/>
                    <a:pt x="59" y="31"/>
                    <a:pt x="59" y="31"/>
                  </a:cubicBezTo>
                  <a:cubicBezTo>
                    <a:pt x="59" y="29"/>
                    <a:pt x="58" y="29"/>
                    <a:pt x="57" y="3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1"/>
                    <a:pt x="57" y="33"/>
                    <a:pt x="57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2"/>
                    <a:pt x="55" y="34"/>
                    <a:pt x="54" y="33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1"/>
                    <a:pt x="53" y="33"/>
                    <a:pt x="54" y="33"/>
                  </a:cubicBezTo>
                  <a:cubicBezTo>
                    <a:pt x="52" y="32"/>
                    <a:pt x="51" y="32"/>
                    <a:pt x="51" y="31"/>
                  </a:cubicBezTo>
                  <a:cubicBezTo>
                    <a:pt x="50" y="35"/>
                    <a:pt x="47" y="35"/>
                    <a:pt x="44" y="36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4"/>
                    <a:pt x="44" y="36"/>
                    <a:pt x="44" y="36"/>
                  </a:cubicBezTo>
                  <a:cubicBezTo>
                    <a:pt x="44" y="35"/>
                    <a:pt x="43" y="34"/>
                    <a:pt x="43" y="33"/>
                  </a:cubicBezTo>
                  <a:cubicBezTo>
                    <a:pt x="42" y="32"/>
                    <a:pt x="42" y="34"/>
                    <a:pt x="42" y="35"/>
                  </a:cubicBezTo>
                  <a:cubicBezTo>
                    <a:pt x="42" y="36"/>
                    <a:pt x="42" y="34"/>
                    <a:pt x="42" y="36"/>
                  </a:cubicBezTo>
                  <a:cubicBezTo>
                    <a:pt x="42" y="36"/>
                    <a:pt x="41" y="35"/>
                    <a:pt x="41" y="37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3"/>
                    <a:pt x="42" y="31"/>
                    <a:pt x="41" y="28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7"/>
                    <a:pt x="41" y="27"/>
                    <a:pt x="40" y="26"/>
                  </a:cubicBezTo>
                  <a:cubicBezTo>
                    <a:pt x="40" y="27"/>
                    <a:pt x="39" y="30"/>
                    <a:pt x="40" y="30"/>
                  </a:cubicBezTo>
                  <a:cubicBezTo>
                    <a:pt x="39" y="31"/>
                    <a:pt x="40" y="35"/>
                    <a:pt x="39" y="34"/>
                  </a:cubicBezTo>
                  <a:cubicBezTo>
                    <a:pt x="38" y="33"/>
                    <a:pt x="40" y="34"/>
                    <a:pt x="39" y="33"/>
                  </a:cubicBezTo>
                  <a:cubicBezTo>
                    <a:pt x="39" y="31"/>
                    <a:pt x="38" y="34"/>
                    <a:pt x="38" y="33"/>
                  </a:cubicBezTo>
                  <a:cubicBezTo>
                    <a:pt x="38" y="34"/>
                    <a:pt x="38" y="36"/>
                    <a:pt x="38" y="36"/>
                  </a:cubicBezTo>
                  <a:cubicBezTo>
                    <a:pt x="37" y="35"/>
                    <a:pt x="38" y="34"/>
                    <a:pt x="37" y="34"/>
                  </a:cubicBezTo>
                  <a:cubicBezTo>
                    <a:pt x="37" y="35"/>
                    <a:pt x="36" y="36"/>
                    <a:pt x="37" y="37"/>
                  </a:cubicBezTo>
                  <a:cubicBezTo>
                    <a:pt x="37" y="39"/>
                    <a:pt x="36" y="36"/>
                    <a:pt x="35" y="38"/>
                  </a:cubicBezTo>
                  <a:cubicBezTo>
                    <a:pt x="35" y="36"/>
                    <a:pt x="36" y="34"/>
                    <a:pt x="35" y="33"/>
                  </a:cubicBezTo>
                  <a:cubicBezTo>
                    <a:pt x="35" y="35"/>
                    <a:pt x="34" y="35"/>
                    <a:pt x="35" y="38"/>
                  </a:cubicBezTo>
                  <a:cubicBezTo>
                    <a:pt x="34" y="37"/>
                    <a:pt x="34" y="36"/>
                    <a:pt x="35" y="35"/>
                  </a:cubicBezTo>
                  <a:cubicBezTo>
                    <a:pt x="34" y="34"/>
                    <a:pt x="33" y="38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2" y="35"/>
                    <a:pt x="32" y="35"/>
                  </a:cubicBezTo>
                  <a:cubicBezTo>
                    <a:pt x="32" y="35"/>
                    <a:pt x="31" y="37"/>
                    <a:pt x="31" y="34"/>
                  </a:cubicBezTo>
                  <a:cubicBezTo>
                    <a:pt x="31" y="35"/>
                    <a:pt x="30" y="34"/>
                    <a:pt x="30" y="36"/>
                  </a:cubicBezTo>
                  <a:cubicBezTo>
                    <a:pt x="31" y="37"/>
                    <a:pt x="31" y="35"/>
                    <a:pt x="31" y="37"/>
                  </a:cubicBezTo>
                  <a:cubicBezTo>
                    <a:pt x="31" y="35"/>
                    <a:pt x="30" y="37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8"/>
                  </a:cubicBezTo>
                  <a:cubicBezTo>
                    <a:pt x="29" y="38"/>
                    <a:pt x="29" y="37"/>
                    <a:pt x="29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9"/>
                    <a:pt x="28" y="36"/>
                    <a:pt x="27" y="36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4"/>
                    <a:pt x="27" y="34"/>
                  </a:cubicBezTo>
                  <a:cubicBezTo>
                    <a:pt x="27" y="35"/>
                    <a:pt x="26" y="37"/>
                    <a:pt x="26" y="38"/>
                  </a:cubicBezTo>
                  <a:cubicBezTo>
                    <a:pt x="26" y="39"/>
                    <a:pt x="26" y="37"/>
                    <a:pt x="25" y="38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4"/>
                    <a:pt x="25" y="34"/>
                  </a:cubicBezTo>
                  <a:cubicBezTo>
                    <a:pt x="25" y="35"/>
                    <a:pt x="24" y="36"/>
                    <a:pt x="25" y="37"/>
                  </a:cubicBezTo>
                  <a:cubicBezTo>
                    <a:pt x="24" y="37"/>
                    <a:pt x="24" y="36"/>
                    <a:pt x="24" y="35"/>
                  </a:cubicBezTo>
                  <a:cubicBezTo>
                    <a:pt x="23" y="36"/>
                    <a:pt x="24" y="37"/>
                    <a:pt x="23" y="37"/>
                  </a:cubicBezTo>
                  <a:cubicBezTo>
                    <a:pt x="23" y="37"/>
                    <a:pt x="22" y="35"/>
                    <a:pt x="22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0"/>
                    <a:pt x="23" y="30"/>
                    <a:pt x="23" y="29"/>
                  </a:cubicBezTo>
                  <a:cubicBezTo>
                    <a:pt x="23" y="28"/>
                    <a:pt x="22" y="29"/>
                    <a:pt x="22" y="29"/>
                  </a:cubicBezTo>
                  <a:cubicBezTo>
                    <a:pt x="23" y="32"/>
                    <a:pt x="20" y="33"/>
                    <a:pt x="20" y="36"/>
                  </a:cubicBezTo>
                  <a:cubicBezTo>
                    <a:pt x="19" y="36"/>
                    <a:pt x="21" y="29"/>
                    <a:pt x="18" y="33"/>
                  </a:cubicBezTo>
                  <a:cubicBezTo>
                    <a:pt x="19" y="34"/>
                    <a:pt x="17" y="36"/>
                    <a:pt x="18" y="35"/>
                  </a:cubicBezTo>
                  <a:cubicBezTo>
                    <a:pt x="18" y="35"/>
                    <a:pt x="17" y="37"/>
                    <a:pt x="17" y="36"/>
                  </a:cubicBezTo>
                  <a:cubicBezTo>
                    <a:pt x="17" y="35"/>
                    <a:pt x="16" y="33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2"/>
                    <a:pt x="19" y="30"/>
                    <a:pt x="18" y="30"/>
                  </a:cubicBezTo>
                  <a:cubicBezTo>
                    <a:pt x="18" y="30"/>
                    <a:pt x="17" y="30"/>
                    <a:pt x="17" y="31"/>
                  </a:cubicBezTo>
                  <a:cubicBezTo>
                    <a:pt x="16" y="33"/>
                    <a:pt x="18" y="31"/>
                    <a:pt x="17" y="33"/>
                  </a:cubicBezTo>
                  <a:cubicBezTo>
                    <a:pt x="16" y="33"/>
                    <a:pt x="16" y="31"/>
                    <a:pt x="15" y="33"/>
                  </a:cubicBezTo>
                  <a:cubicBezTo>
                    <a:pt x="16" y="33"/>
                    <a:pt x="16" y="35"/>
                    <a:pt x="15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4"/>
                    <a:pt x="14" y="37"/>
                    <a:pt x="13" y="36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2"/>
                    <a:pt x="14" y="35"/>
                    <a:pt x="15" y="33"/>
                  </a:cubicBezTo>
                  <a:cubicBezTo>
                    <a:pt x="14" y="32"/>
                    <a:pt x="13" y="33"/>
                    <a:pt x="13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4" y="28"/>
                    <a:pt x="12" y="30"/>
                  </a:cubicBezTo>
                  <a:cubicBezTo>
                    <a:pt x="12" y="31"/>
                    <a:pt x="12" y="31"/>
                    <a:pt x="12" y="32"/>
                  </a:cubicBezTo>
                  <a:cubicBezTo>
                    <a:pt x="10" y="32"/>
                    <a:pt x="9" y="33"/>
                    <a:pt x="9" y="32"/>
                  </a:cubicBezTo>
                  <a:cubicBezTo>
                    <a:pt x="10" y="31"/>
                    <a:pt x="7" y="31"/>
                    <a:pt x="9" y="30"/>
                  </a:cubicBezTo>
                  <a:cubicBezTo>
                    <a:pt x="9" y="31"/>
                    <a:pt x="11" y="32"/>
                    <a:pt x="12" y="30"/>
                  </a:cubicBezTo>
                  <a:cubicBezTo>
                    <a:pt x="12" y="28"/>
                    <a:pt x="13" y="31"/>
                    <a:pt x="14" y="29"/>
                  </a:cubicBezTo>
                  <a:cubicBezTo>
                    <a:pt x="13" y="28"/>
                    <a:pt x="14" y="26"/>
                    <a:pt x="14" y="25"/>
                  </a:cubicBezTo>
                  <a:cubicBezTo>
                    <a:pt x="14" y="24"/>
                    <a:pt x="14" y="25"/>
                    <a:pt x="13" y="25"/>
                  </a:cubicBezTo>
                  <a:cubicBezTo>
                    <a:pt x="13" y="27"/>
                    <a:pt x="13" y="27"/>
                    <a:pt x="12" y="28"/>
                  </a:cubicBezTo>
                  <a:cubicBezTo>
                    <a:pt x="12" y="27"/>
                    <a:pt x="10" y="28"/>
                    <a:pt x="9" y="29"/>
                  </a:cubicBezTo>
                  <a:cubicBezTo>
                    <a:pt x="9" y="28"/>
                    <a:pt x="10" y="26"/>
                    <a:pt x="10" y="27"/>
                  </a:cubicBezTo>
                  <a:cubicBezTo>
                    <a:pt x="9" y="26"/>
                    <a:pt x="8" y="25"/>
                    <a:pt x="7" y="24"/>
                  </a:cubicBezTo>
                  <a:cubicBezTo>
                    <a:pt x="6" y="27"/>
                    <a:pt x="5" y="24"/>
                    <a:pt x="5" y="26"/>
                  </a:cubicBezTo>
                  <a:cubicBezTo>
                    <a:pt x="5" y="27"/>
                    <a:pt x="5" y="29"/>
                    <a:pt x="4" y="29"/>
                  </a:cubicBezTo>
                  <a:cubicBezTo>
                    <a:pt x="3" y="29"/>
                    <a:pt x="4" y="28"/>
                    <a:pt x="4" y="28"/>
                  </a:cubicBezTo>
                  <a:cubicBezTo>
                    <a:pt x="3" y="29"/>
                    <a:pt x="5" y="26"/>
                    <a:pt x="3" y="27"/>
                  </a:cubicBezTo>
                  <a:cubicBezTo>
                    <a:pt x="5" y="27"/>
                    <a:pt x="5" y="25"/>
                    <a:pt x="6" y="23"/>
                  </a:cubicBezTo>
                  <a:cubicBezTo>
                    <a:pt x="5" y="24"/>
                    <a:pt x="7" y="22"/>
                    <a:pt x="7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3" y="19"/>
                    <a:pt x="1" y="18"/>
                    <a:pt x="0" y="17"/>
                  </a:cubicBezTo>
                  <a:cubicBezTo>
                    <a:pt x="1" y="16"/>
                    <a:pt x="3" y="16"/>
                    <a:pt x="3" y="15"/>
                  </a:cubicBezTo>
                  <a:cubicBezTo>
                    <a:pt x="3" y="14"/>
                    <a:pt x="1" y="16"/>
                    <a:pt x="1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3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5" y="11"/>
                    <a:pt x="3" y="11"/>
                    <a:pt x="3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5" y="7"/>
                    <a:pt x="4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8"/>
                    <a:pt x="4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5" y="9"/>
                    <a:pt x="6" y="10"/>
                  </a:cubicBezTo>
                  <a:cubicBezTo>
                    <a:pt x="6" y="9"/>
                    <a:pt x="7" y="9"/>
                    <a:pt x="6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7" y="10"/>
                    <a:pt x="8" y="11"/>
                    <a:pt x="8" y="11"/>
                  </a:cubicBezTo>
                  <a:cubicBezTo>
                    <a:pt x="6" y="12"/>
                    <a:pt x="9" y="12"/>
                    <a:pt x="8" y="13"/>
                  </a:cubicBezTo>
                  <a:cubicBezTo>
                    <a:pt x="7" y="13"/>
                    <a:pt x="5" y="13"/>
                    <a:pt x="5" y="12"/>
                  </a:cubicBezTo>
                  <a:cubicBezTo>
                    <a:pt x="4" y="13"/>
                    <a:pt x="5" y="13"/>
                    <a:pt x="4" y="14"/>
                  </a:cubicBezTo>
                  <a:cubicBezTo>
                    <a:pt x="5" y="14"/>
                    <a:pt x="7" y="13"/>
                    <a:pt x="8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9" y="13"/>
                    <a:pt x="9" y="14"/>
                  </a:cubicBezTo>
                  <a:cubicBezTo>
                    <a:pt x="9" y="15"/>
                    <a:pt x="10" y="16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2" y="16"/>
                    <a:pt x="11" y="18"/>
                    <a:pt x="13" y="17"/>
                  </a:cubicBezTo>
                  <a:cubicBezTo>
                    <a:pt x="13" y="18"/>
                    <a:pt x="15" y="17"/>
                    <a:pt x="15" y="19"/>
                  </a:cubicBezTo>
                  <a:cubicBezTo>
                    <a:pt x="17" y="19"/>
                    <a:pt x="19" y="19"/>
                    <a:pt x="21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0"/>
                    <a:pt x="20" y="22"/>
                    <a:pt x="21" y="22"/>
                  </a:cubicBezTo>
                  <a:cubicBezTo>
                    <a:pt x="21" y="21"/>
                    <a:pt x="22" y="21"/>
                    <a:pt x="22" y="20"/>
                  </a:cubicBezTo>
                  <a:cubicBezTo>
                    <a:pt x="23" y="21"/>
                    <a:pt x="24" y="20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18"/>
                    <a:pt x="27" y="20"/>
                    <a:pt x="28" y="20"/>
                  </a:cubicBezTo>
                  <a:cubicBezTo>
                    <a:pt x="28" y="21"/>
                    <a:pt x="29" y="22"/>
                    <a:pt x="29" y="22"/>
                  </a:cubicBezTo>
                  <a:cubicBezTo>
                    <a:pt x="30" y="20"/>
                    <a:pt x="30" y="20"/>
                    <a:pt x="31" y="19"/>
                  </a:cubicBezTo>
                  <a:cubicBezTo>
                    <a:pt x="32" y="19"/>
                    <a:pt x="33" y="19"/>
                    <a:pt x="33" y="20"/>
                  </a:cubicBezTo>
                  <a:cubicBezTo>
                    <a:pt x="36" y="18"/>
                    <a:pt x="38" y="19"/>
                    <a:pt x="41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3" y="15"/>
                    <a:pt x="46" y="18"/>
                    <a:pt x="48" y="16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9"/>
                    <a:pt x="50" y="17"/>
                    <a:pt x="49" y="15"/>
                  </a:cubicBezTo>
                  <a:cubicBezTo>
                    <a:pt x="50" y="16"/>
                    <a:pt x="50" y="14"/>
                    <a:pt x="51" y="16"/>
                  </a:cubicBezTo>
                  <a:cubicBezTo>
                    <a:pt x="52" y="16"/>
                    <a:pt x="52" y="14"/>
                    <a:pt x="52" y="14"/>
                  </a:cubicBezTo>
                  <a:cubicBezTo>
                    <a:pt x="53" y="14"/>
                    <a:pt x="54" y="14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4"/>
                    <a:pt x="55" y="15"/>
                    <a:pt x="55" y="15"/>
                  </a:cubicBezTo>
                  <a:cubicBezTo>
                    <a:pt x="55" y="14"/>
                    <a:pt x="57" y="15"/>
                    <a:pt x="55" y="12"/>
                  </a:cubicBezTo>
                  <a:cubicBezTo>
                    <a:pt x="56" y="13"/>
                    <a:pt x="56" y="10"/>
                    <a:pt x="58" y="12"/>
                  </a:cubicBezTo>
                  <a:cubicBezTo>
                    <a:pt x="57" y="11"/>
                    <a:pt x="57" y="11"/>
                    <a:pt x="57" y="10"/>
                  </a:cubicBezTo>
                  <a:cubicBezTo>
                    <a:pt x="57" y="11"/>
                    <a:pt x="58" y="10"/>
                    <a:pt x="58" y="11"/>
                  </a:cubicBezTo>
                  <a:cubicBezTo>
                    <a:pt x="59" y="11"/>
                    <a:pt x="58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3" y="17"/>
                    <a:pt x="56" y="0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3"/>
                    <a:pt x="64" y="23"/>
                    <a:pt x="63" y="23"/>
                  </a:cubicBezTo>
                  <a:cubicBezTo>
                    <a:pt x="61" y="24"/>
                    <a:pt x="59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7"/>
                    <a:pt x="54" y="24"/>
                    <a:pt x="55" y="27"/>
                  </a:cubicBezTo>
                  <a:cubicBezTo>
                    <a:pt x="55" y="26"/>
                    <a:pt x="55" y="27"/>
                    <a:pt x="54" y="26"/>
                  </a:cubicBezTo>
                  <a:cubicBezTo>
                    <a:pt x="55" y="27"/>
                    <a:pt x="52" y="26"/>
                    <a:pt x="52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7"/>
                    <a:pt x="51" y="29"/>
                    <a:pt x="50" y="29"/>
                  </a:cubicBezTo>
                  <a:cubicBezTo>
                    <a:pt x="50" y="29"/>
                    <a:pt x="50" y="28"/>
                    <a:pt x="49" y="28"/>
                  </a:cubicBezTo>
                  <a:cubicBezTo>
                    <a:pt x="48" y="27"/>
                    <a:pt x="50" y="30"/>
                    <a:pt x="48" y="28"/>
                  </a:cubicBezTo>
                  <a:cubicBezTo>
                    <a:pt x="48" y="29"/>
                    <a:pt x="49" y="30"/>
                    <a:pt x="49" y="29"/>
                  </a:cubicBezTo>
                  <a:cubicBezTo>
                    <a:pt x="47" y="30"/>
                    <a:pt x="47" y="34"/>
                    <a:pt x="46" y="36"/>
                  </a:cubicBezTo>
                  <a:cubicBezTo>
                    <a:pt x="43" y="37"/>
                    <a:pt x="42" y="34"/>
                    <a:pt x="43" y="36"/>
                  </a:cubicBezTo>
                  <a:cubicBezTo>
                    <a:pt x="42" y="36"/>
                    <a:pt x="44" y="37"/>
                    <a:pt x="43" y="36"/>
                  </a:cubicBezTo>
                  <a:cubicBezTo>
                    <a:pt x="43" y="37"/>
                    <a:pt x="40" y="36"/>
                    <a:pt x="41" y="37"/>
                  </a:cubicBezTo>
                  <a:cubicBezTo>
                    <a:pt x="42" y="37"/>
                    <a:pt x="42" y="37"/>
                    <a:pt x="43" y="38"/>
                  </a:cubicBezTo>
                  <a:cubicBezTo>
                    <a:pt x="41" y="39"/>
                    <a:pt x="39" y="38"/>
                    <a:pt x="40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1" y="41"/>
                    <a:pt x="39" y="42"/>
                    <a:pt x="42" y="44"/>
                  </a:cubicBezTo>
                  <a:cubicBezTo>
                    <a:pt x="40" y="50"/>
                    <a:pt x="40" y="56"/>
                    <a:pt x="38" y="62"/>
                  </a:cubicBezTo>
                  <a:cubicBezTo>
                    <a:pt x="36" y="68"/>
                    <a:pt x="36" y="74"/>
                    <a:pt x="34" y="80"/>
                  </a:cubicBezTo>
                  <a:cubicBezTo>
                    <a:pt x="31" y="81"/>
                    <a:pt x="31" y="82"/>
                    <a:pt x="32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3" y="84"/>
                    <a:pt x="31" y="84"/>
                    <a:pt x="33" y="85"/>
                  </a:cubicBezTo>
                  <a:cubicBezTo>
                    <a:pt x="32" y="87"/>
                    <a:pt x="32" y="89"/>
                    <a:pt x="32" y="92"/>
                  </a:cubicBezTo>
                  <a:cubicBezTo>
                    <a:pt x="32" y="91"/>
                    <a:pt x="30" y="91"/>
                    <a:pt x="31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2" y="93"/>
                    <a:pt x="33" y="93"/>
                  </a:cubicBezTo>
                  <a:cubicBezTo>
                    <a:pt x="34" y="99"/>
                    <a:pt x="30" y="105"/>
                    <a:pt x="30" y="111"/>
                  </a:cubicBezTo>
                  <a:cubicBezTo>
                    <a:pt x="29" y="112"/>
                    <a:pt x="30" y="115"/>
                    <a:pt x="30" y="116"/>
                  </a:cubicBezTo>
                  <a:cubicBezTo>
                    <a:pt x="27" y="121"/>
                    <a:pt x="25" y="125"/>
                    <a:pt x="27" y="130"/>
                  </a:cubicBezTo>
                  <a:cubicBezTo>
                    <a:pt x="27" y="130"/>
                    <a:pt x="21" y="129"/>
                    <a:pt x="20" y="127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55"/>
            <p:cNvSpPr/>
            <p:nvPr/>
          </p:nvSpPr>
          <p:spPr>
            <a:xfrm>
              <a:off x="9253538" y="2632076"/>
              <a:ext cx="11112" cy="0"/>
            </a:xfrm>
            <a:custGeom>
              <a:avLst/>
              <a:gdLst/>
              <a:ahLst/>
              <a:cxnLst/>
              <a:rect l="l" t="t" r="r" b="b"/>
              <a:pathLst>
                <a:path w="3" h="120000" extrusionOk="0">
                  <a:moveTo>
                    <a:pt x="3" y="0"/>
                  </a:moveTo>
                  <a:cubicBezTo>
                    <a:pt x="2" y="0"/>
                    <a:pt x="2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55"/>
            <p:cNvSpPr/>
            <p:nvPr/>
          </p:nvSpPr>
          <p:spPr>
            <a:xfrm>
              <a:off x="9245600" y="2698751"/>
              <a:ext cx="4762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55"/>
            <p:cNvSpPr/>
            <p:nvPr/>
          </p:nvSpPr>
          <p:spPr>
            <a:xfrm>
              <a:off x="9258300" y="2709863"/>
              <a:ext cx="6350" cy="4763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0"/>
                  </a:moveTo>
                  <a:cubicBezTo>
                    <a:pt x="2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5"/>
            <p:cNvSpPr/>
            <p:nvPr/>
          </p:nvSpPr>
          <p:spPr>
            <a:xfrm>
              <a:off x="9272588" y="273367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1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5"/>
            <p:cNvSpPr/>
            <p:nvPr/>
          </p:nvSpPr>
          <p:spPr>
            <a:xfrm>
              <a:off x="9275763" y="2725738"/>
              <a:ext cx="7937" cy="3175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2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5"/>
            <p:cNvSpPr/>
            <p:nvPr/>
          </p:nvSpPr>
          <p:spPr>
            <a:xfrm>
              <a:off x="9310688" y="2740026"/>
              <a:ext cx="6350" cy="7938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1"/>
                  </a:moveTo>
                  <a:cubicBezTo>
                    <a:pt x="1" y="1"/>
                    <a:pt x="2" y="0"/>
                    <a:pt x="2" y="1"/>
                  </a:cubicBezTo>
                  <a:cubicBezTo>
                    <a:pt x="1" y="0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5"/>
            <p:cNvSpPr/>
            <p:nvPr/>
          </p:nvSpPr>
          <p:spPr>
            <a:xfrm>
              <a:off x="9329738" y="2740026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5"/>
            <p:cNvSpPr/>
            <p:nvPr/>
          </p:nvSpPr>
          <p:spPr>
            <a:xfrm>
              <a:off x="9401175" y="265430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5"/>
            <p:cNvSpPr/>
            <p:nvPr/>
          </p:nvSpPr>
          <p:spPr>
            <a:xfrm>
              <a:off x="9324975" y="2752726"/>
              <a:ext cx="7937" cy="3175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1"/>
                  </a:moveTo>
                  <a:cubicBezTo>
                    <a:pt x="2" y="1"/>
                    <a:pt x="0" y="1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5"/>
            <p:cNvSpPr/>
            <p:nvPr/>
          </p:nvSpPr>
          <p:spPr>
            <a:xfrm>
              <a:off x="9324975" y="2816226"/>
              <a:ext cx="7937" cy="3175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lnTo>
                    <a:pt x="0" y="0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5"/>
            <p:cNvSpPr/>
            <p:nvPr/>
          </p:nvSpPr>
          <p:spPr>
            <a:xfrm>
              <a:off x="8912225" y="2943226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2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5"/>
            <p:cNvSpPr/>
            <p:nvPr/>
          </p:nvSpPr>
          <p:spPr>
            <a:xfrm>
              <a:off x="8569325" y="2898776"/>
              <a:ext cx="338137" cy="146050"/>
            </a:xfrm>
            <a:custGeom>
              <a:avLst/>
              <a:gdLst/>
              <a:ahLst/>
              <a:cxnLst/>
              <a:rect l="l" t="t" r="r" b="b"/>
              <a:pathLst>
                <a:path w="90" h="39" extrusionOk="0">
                  <a:moveTo>
                    <a:pt x="0" y="28"/>
                  </a:moveTo>
                  <a:cubicBezTo>
                    <a:pt x="1" y="24"/>
                    <a:pt x="3" y="28"/>
                    <a:pt x="4" y="25"/>
                  </a:cubicBezTo>
                  <a:cubicBezTo>
                    <a:pt x="4" y="25"/>
                    <a:pt x="4" y="27"/>
                    <a:pt x="4" y="27"/>
                  </a:cubicBezTo>
                  <a:cubicBezTo>
                    <a:pt x="5" y="23"/>
                    <a:pt x="7" y="25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26"/>
                    <a:pt x="9" y="27"/>
                  </a:cubicBezTo>
                  <a:cubicBezTo>
                    <a:pt x="9" y="27"/>
                    <a:pt x="9" y="27"/>
                    <a:pt x="10" y="28"/>
                  </a:cubicBezTo>
                  <a:cubicBezTo>
                    <a:pt x="9" y="26"/>
                    <a:pt x="10" y="27"/>
                    <a:pt x="10" y="26"/>
                  </a:cubicBezTo>
                  <a:cubicBezTo>
                    <a:pt x="10" y="27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3"/>
                    <a:pt x="12" y="27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3"/>
                    <a:pt x="14" y="24"/>
                    <a:pt x="15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3"/>
                    <a:pt x="15" y="23"/>
                    <a:pt x="16" y="22"/>
                  </a:cubicBezTo>
                  <a:cubicBezTo>
                    <a:pt x="16" y="24"/>
                    <a:pt x="16" y="21"/>
                    <a:pt x="16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0"/>
                    <a:pt x="17" y="23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0"/>
                    <a:pt x="18" y="23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1"/>
                    <a:pt x="19" y="23"/>
                    <a:pt x="19" y="21"/>
                  </a:cubicBezTo>
                  <a:cubicBezTo>
                    <a:pt x="19" y="22"/>
                    <a:pt x="19" y="21"/>
                    <a:pt x="19" y="24"/>
                  </a:cubicBezTo>
                  <a:cubicBezTo>
                    <a:pt x="20" y="21"/>
                    <a:pt x="22" y="22"/>
                    <a:pt x="23" y="21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2"/>
                  </a:cubicBezTo>
                  <a:cubicBezTo>
                    <a:pt x="24" y="22"/>
                    <a:pt x="24" y="23"/>
                    <a:pt x="25" y="23"/>
                  </a:cubicBezTo>
                  <a:cubicBezTo>
                    <a:pt x="25" y="23"/>
                    <a:pt x="25" y="21"/>
                    <a:pt x="25" y="21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2"/>
                    <a:pt x="26" y="22"/>
                    <a:pt x="26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1"/>
                    <a:pt x="26" y="23"/>
                    <a:pt x="27" y="2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4"/>
                    <a:pt x="26" y="20"/>
                    <a:pt x="27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0"/>
                    <a:pt x="28" y="21"/>
                    <a:pt x="28" y="20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29" y="21"/>
                    <a:pt x="29" y="20"/>
                  </a:cubicBezTo>
                  <a:cubicBezTo>
                    <a:pt x="29" y="20"/>
                    <a:pt x="30" y="23"/>
                    <a:pt x="30" y="22"/>
                  </a:cubicBezTo>
                  <a:cubicBezTo>
                    <a:pt x="30" y="20"/>
                    <a:pt x="30" y="21"/>
                    <a:pt x="30" y="19"/>
                  </a:cubicBezTo>
                  <a:cubicBezTo>
                    <a:pt x="30" y="19"/>
                    <a:pt x="31" y="20"/>
                    <a:pt x="31" y="19"/>
                  </a:cubicBezTo>
                  <a:cubicBezTo>
                    <a:pt x="31" y="20"/>
                    <a:pt x="32" y="22"/>
                    <a:pt x="31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3"/>
                    <a:pt x="32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2" y="22"/>
                    <a:pt x="32" y="19"/>
                    <a:pt x="33" y="19"/>
                  </a:cubicBezTo>
                  <a:cubicBezTo>
                    <a:pt x="33" y="20"/>
                    <a:pt x="33" y="22"/>
                    <a:pt x="33" y="2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7"/>
                    <a:pt x="33" y="19"/>
                    <a:pt x="34" y="19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8"/>
                    <a:pt x="34" y="17"/>
                    <a:pt x="34" y="19"/>
                  </a:cubicBezTo>
                  <a:cubicBezTo>
                    <a:pt x="35" y="20"/>
                    <a:pt x="34" y="19"/>
                    <a:pt x="35" y="20"/>
                  </a:cubicBezTo>
                  <a:cubicBezTo>
                    <a:pt x="35" y="20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20"/>
                    <a:pt x="35" y="18"/>
                    <a:pt x="35" y="17"/>
                  </a:cubicBezTo>
                  <a:cubicBezTo>
                    <a:pt x="35" y="17"/>
                    <a:pt x="35" y="19"/>
                    <a:pt x="35" y="18"/>
                  </a:cubicBezTo>
                  <a:cubicBezTo>
                    <a:pt x="35" y="17"/>
                    <a:pt x="35" y="16"/>
                    <a:pt x="35" y="16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6"/>
                    <a:pt x="36" y="15"/>
                    <a:pt x="36" y="15"/>
                  </a:cubicBezTo>
                  <a:cubicBezTo>
                    <a:pt x="36" y="14"/>
                    <a:pt x="36" y="17"/>
                    <a:pt x="36" y="16"/>
                  </a:cubicBezTo>
                  <a:cubicBezTo>
                    <a:pt x="37" y="17"/>
                    <a:pt x="37" y="14"/>
                    <a:pt x="38" y="16"/>
                  </a:cubicBezTo>
                  <a:cubicBezTo>
                    <a:pt x="38" y="16"/>
                    <a:pt x="37" y="14"/>
                    <a:pt x="38" y="15"/>
                  </a:cubicBezTo>
                  <a:cubicBezTo>
                    <a:pt x="38" y="15"/>
                    <a:pt x="38" y="16"/>
                    <a:pt x="38" y="16"/>
                  </a:cubicBezTo>
                  <a:cubicBezTo>
                    <a:pt x="38" y="17"/>
                    <a:pt x="38" y="15"/>
                    <a:pt x="38" y="15"/>
                  </a:cubicBezTo>
                  <a:cubicBezTo>
                    <a:pt x="38" y="14"/>
                    <a:pt x="38" y="16"/>
                    <a:pt x="38" y="16"/>
                  </a:cubicBezTo>
                  <a:cubicBezTo>
                    <a:pt x="38" y="15"/>
                    <a:pt x="39" y="13"/>
                    <a:pt x="40" y="15"/>
                  </a:cubicBezTo>
                  <a:cubicBezTo>
                    <a:pt x="40" y="14"/>
                    <a:pt x="40" y="12"/>
                    <a:pt x="40" y="12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5"/>
                    <a:pt x="41" y="14"/>
                    <a:pt x="41" y="15"/>
                  </a:cubicBezTo>
                  <a:cubicBezTo>
                    <a:pt x="41" y="13"/>
                    <a:pt x="40" y="16"/>
                    <a:pt x="40" y="15"/>
                  </a:cubicBezTo>
                  <a:cubicBezTo>
                    <a:pt x="40" y="16"/>
                    <a:pt x="40" y="13"/>
                    <a:pt x="41" y="15"/>
                  </a:cubicBezTo>
                  <a:cubicBezTo>
                    <a:pt x="41" y="15"/>
                    <a:pt x="41" y="13"/>
                    <a:pt x="41" y="14"/>
                  </a:cubicBezTo>
                  <a:cubicBezTo>
                    <a:pt x="41" y="14"/>
                    <a:pt x="41" y="16"/>
                    <a:pt x="42" y="16"/>
                  </a:cubicBezTo>
                  <a:cubicBezTo>
                    <a:pt x="42" y="16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2" y="14"/>
                    <a:pt x="42" y="13"/>
                  </a:cubicBezTo>
                  <a:cubicBezTo>
                    <a:pt x="42" y="14"/>
                    <a:pt x="42" y="12"/>
                    <a:pt x="43" y="14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2"/>
                    <a:pt x="43" y="14"/>
                    <a:pt x="43" y="12"/>
                  </a:cubicBezTo>
                  <a:cubicBezTo>
                    <a:pt x="44" y="13"/>
                    <a:pt x="44" y="12"/>
                    <a:pt x="44" y="14"/>
                  </a:cubicBezTo>
                  <a:cubicBezTo>
                    <a:pt x="44" y="13"/>
                    <a:pt x="45" y="12"/>
                    <a:pt x="45" y="13"/>
                  </a:cubicBezTo>
                  <a:cubicBezTo>
                    <a:pt x="45" y="13"/>
                    <a:pt x="45" y="13"/>
                    <a:pt x="45" y="14"/>
                  </a:cubicBezTo>
                  <a:cubicBezTo>
                    <a:pt x="45" y="14"/>
                    <a:pt x="45" y="14"/>
                    <a:pt x="45" y="13"/>
                  </a:cubicBezTo>
                  <a:cubicBezTo>
                    <a:pt x="45" y="14"/>
                    <a:pt x="46" y="15"/>
                    <a:pt x="46" y="16"/>
                  </a:cubicBezTo>
                  <a:cubicBezTo>
                    <a:pt x="46" y="15"/>
                    <a:pt x="46" y="13"/>
                    <a:pt x="46" y="12"/>
                  </a:cubicBezTo>
                  <a:cubicBezTo>
                    <a:pt x="47" y="15"/>
                    <a:pt x="46" y="11"/>
                    <a:pt x="47" y="13"/>
                  </a:cubicBezTo>
                  <a:cubicBezTo>
                    <a:pt x="47" y="13"/>
                    <a:pt x="47" y="14"/>
                    <a:pt x="47" y="15"/>
                  </a:cubicBezTo>
                  <a:cubicBezTo>
                    <a:pt x="48" y="17"/>
                    <a:pt x="47" y="13"/>
                    <a:pt x="48" y="14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3"/>
                    <a:pt x="48" y="10"/>
                    <a:pt x="48" y="13"/>
                  </a:cubicBezTo>
                  <a:cubicBezTo>
                    <a:pt x="48" y="12"/>
                    <a:pt x="49" y="13"/>
                    <a:pt x="48" y="11"/>
                  </a:cubicBezTo>
                  <a:cubicBezTo>
                    <a:pt x="49" y="13"/>
                    <a:pt x="49" y="10"/>
                    <a:pt x="50" y="14"/>
                  </a:cubicBezTo>
                  <a:cubicBezTo>
                    <a:pt x="50" y="13"/>
                    <a:pt x="51" y="14"/>
                    <a:pt x="51" y="12"/>
                  </a:cubicBezTo>
                  <a:cubicBezTo>
                    <a:pt x="50" y="11"/>
                    <a:pt x="50" y="13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1" y="12"/>
                    <a:pt x="51" y="14"/>
                  </a:cubicBezTo>
                  <a:cubicBezTo>
                    <a:pt x="51" y="15"/>
                    <a:pt x="51" y="10"/>
                    <a:pt x="51" y="11"/>
                  </a:cubicBezTo>
                  <a:cubicBezTo>
                    <a:pt x="51" y="12"/>
                    <a:pt x="51" y="12"/>
                    <a:pt x="52" y="12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1"/>
                    <a:pt x="52" y="12"/>
                    <a:pt x="52" y="14"/>
                  </a:cubicBezTo>
                  <a:cubicBezTo>
                    <a:pt x="53" y="14"/>
                    <a:pt x="53" y="14"/>
                    <a:pt x="53" y="12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4"/>
                    <a:pt x="54" y="14"/>
                    <a:pt x="54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2"/>
                    <a:pt x="54" y="12"/>
                    <a:pt x="54" y="12"/>
                  </a:cubicBezTo>
                  <a:cubicBezTo>
                    <a:pt x="54" y="12"/>
                    <a:pt x="54" y="10"/>
                    <a:pt x="54" y="10"/>
                  </a:cubicBezTo>
                  <a:cubicBezTo>
                    <a:pt x="54" y="11"/>
                    <a:pt x="54" y="10"/>
                    <a:pt x="54" y="11"/>
                  </a:cubicBezTo>
                  <a:cubicBezTo>
                    <a:pt x="54" y="12"/>
                    <a:pt x="54" y="11"/>
                    <a:pt x="54" y="11"/>
                  </a:cubicBezTo>
                  <a:cubicBezTo>
                    <a:pt x="54" y="12"/>
                    <a:pt x="54" y="13"/>
                    <a:pt x="54" y="12"/>
                  </a:cubicBezTo>
                  <a:cubicBezTo>
                    <a:pt x="54" y="12"/>
                    <a:pt x="54" y="9"/>
                    <a:pt x="54" y="10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0"/>
                    <a:pt x="55" y="11"/>
                    <a:pt x="55" y="10"/>
                  </a:cubicBezTo>
                  <a:cubicBezTo>
                    <a:pt x="55" y="10"/>
                    <a:pt x="55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2"/>
                    <a:pt x="56" y="11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9"/>
                  </a:cubicBezTo>
                  <a:cubicBezTo>
                    <a:pt x="57" y="10"/>
                    <a:pt x="57" y="14"/>
                    <a:pt x="57" y="13"/>
                  </a:cubicBezTo>
                  <a:cubicBezTo>
                    <a:pt x="58" y="13"/>
                    <a:pt x="57" y="10"/>
                    <a:pt x="57" y="9"/>
                  </a:cubicBezTo>
                  <a:cubicBezTo>
                    <a:pt x="58" y="10"/>
                    <a:pt x="58" y="8"/>
                    <a:pt x="58" y="1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9" y="9"/>
                    <a:pt x="59" y="7"/>
                    <a:pt x="60" y="9"/>
                  </a:cubicBezTo>
                  <a:cubicBezTo>
                    <a:pt x="60" y="10"/>
                    <a:pt x="61" y="11"/>
                    <a:pt x="61" y="11"/>
                  </a:cubicBezTo>
                  <a:cubicBezTo>
                    <a:pt x="61" y="10"/>
                    <a:pt x="61" y="13"/>
                    <a:pt x="61" y="10"/>
                  </a:cubicBezTo>
                  <a:cubicBezTo>
                    <a:pt x="61" y="9"/>
                    <a:pt x="61" y="9"/>
                    <a:pt x="60" y="8"/>
                  </a:cubicBezTo>
                  <a:cubicBezTo>
                    <a:pt x="61" y="8"/>
                    <a:pt x="61" y="7"/>
                    <a:pt x="62" y="8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8"/>
                    <a:pt x="62" y="6"/>
                    <a:pt x="62" y="7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7"/>
                    <a:pt x="63" y="6"/>
                    <a:pt x="63" y="7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7"/>
                    <a:pt x="64" y="7"/>
                  </a:cubicBezTo>
                  <a:cubicBezTo>
                    <a:pt x="64" y="8"/>
                    <a:pt x="64" y="8"/>
                    <a:pt x="65" y="9"/>
                  </a:cubicBezTo>
                  <a:cubicBezTo>
                    <a:pt x="65" y="5"/>
                    <a:pt x="66" y="5"/>
                    <a:pt x="67" y="5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7"/>
                    <a:pt x="67" y="4"/>
                    <a:pt x="67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9"/>
                    <a:pt x="68" y="6"/>
                    <a:pt x="68" y="6"/>
                  </a:cubicBezTo>
                  <a:cubicBezTo>
                    <a:pt x="68" y="5"/>
                    <a:pt x="68" y="7"/>
                    <a:pt x="67" y="5"/>
                  </a:cubicBezTo>
                  <a:cubicBezTo>
                    <a:pt x="67" y="5"/>
                    <a:pt x="68" y="6"/>
                    <a:pt x="68" y="4"/>
                  </a:cubicBezTo>
                  <a:cubicBezTo>
                    <a:pt x="68" y="5"/>
                    <a:pt x="68" y="6"/>
                    <a:pt x="68" y="7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9" y="8"/>
                    <a:pt x="69" y="10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14"/>
                    <a:pt x="69" y="14"/>
                    <a:pt x="70" y="14"/>
                  </a:cubicBezTo>
                  <a:cubicBezTo>
                    <a:pt x="70" y="14"/>
                    <a:pt x="70" y="11"/>
                    <a:pt x="69" y="10"/>
                  </a:cubicBezTo>
                  <a:cubicBezTo>
                    <a:pt x="70" y="10"/>
                    <a:pt x="69" y="6"/>
                    <a:pt x="69" y="6"/>
                  </a:cubicBezTo>
                  <a:cubicBezTo>
                    <a:pt x="69" y="7"/>
                    <a:pt x="69" y="7"/>
                    <a:pt x="69" y="8"/>
                  </a:cubicBezTo>
                  <a:cubicBezTo>
                    <a:pt x="70" y="9"/>
                    <a:pt x="69" y="7"/>
                    <a:pt x="70" y="8"/>
                  </a:cubicBezTo>
                  <a:cubicBezTo>
                    <a:pt x="69" y="7"/>
                    <a:pt x="69" y="5"/>
                    <a:pt x="69" y="5"/>
                  </a:cubicBezTo>
                  <a:cubicBezTo>
                    <a:pt x="70" y="6"/>
                    <a:pt x="69" y="6"/>
                    <a:pt x="70" y="7"/>
                  </a:cubicBezTo>
                  <a:cubicBezTo>
                    <a:pt x="70" y="6"/>
                    <a:pt x="70" y="5"/>
                    <a:pt x="69" y="4"/>
                  </a:cubicBezTo>
                  <a:cubicBezTo>
                    <a:pt x="69" y="2"/>
                    <a:pt x="70" y="5"/>
                    <a:pt x="70" y="3"/>
                  </a:cubicBezTo>
                  <a:cubicBezTo>
                    <a:pt x="70" y="4"/>
                    <a:pt x="70" y="7"/>
                    <a:pt x="71" y="7"/>
                  </a:cubicBezTo>
                  <a:cubicBezTo>
                    <a:pt x="70" y="6"/>
                    <a:pt x="71" y="5"/>
                    <a:pt x="70" y="3"/>
                  </a:cubicBezTo>
                  <a:cubicBezTo>
                    <a:pt x="70" y="3"/>
                    <a:pt x="70" y="5"/>
                    <a:pt x="71" y="5"/>
                  </a:cubicBezTo>
                  <a:cubicBezTo>
                    <a:pt x="71" y="6"/>
                    <a:pt x="70" y="3"/>
                    <a:pt x="71" y="6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5"/>
                    <a:pt x="71" y="5"/>
                    <a:pt x="71" y="6"/>
                  </a:cubicBezTo>
                  <a:cubicBezTo>
                    <a:pt x="72" y="6"/>
                    <a:pt x="72" y="4"/>
                    <a:pt x="72" y="6"/>
                  </a:cubicBezTo>
                  <a:cubicBezTo>
                    <a:pt x="72" y="6"/>
                    <a:pt x="72" y="6"/>
                    <a:pt x="72" y="4"/>
                  </a:cubicBezTo>
                  <a:cubicBezTo>
                    <a:pt x="72" y="3"/>
                    <a:pt x="72" y="5"/>
                    <a:pt x="71" y="3"/>
                  </a:cubicBezTo>
                  <a:cubicBezTo>
                    <a:pt x="72" y="5"/>
                    <a:pt x="72" y="3"/>
                    <a:pt x="72" y="2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2"/>
                  </a:cubicBezTo>
                  <a:cubicBezTo>
                    <a:pt x="72" y="2"/>
                    <a:pt x="72" y="3"/>
                    <a:pt x="72" y="3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1"/>
                    <a:pt x="73" y="4"/>
                    <a:pt x="73" y="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6"/>
                    <a:pt x="73" y="5"/>
                  </a:cubicBezTo>
                  <a:cubicBezTo>
                    <a:pt x="73" y="4"/>
                    <a:pt x="73" y="3"/>
                    <a:pt x="73" y="2"/>
                  </a:cubicBezTo>
                  <a:cubicBezTo>
                    <a:pt x="73" y="1"/>
                    <a:pt x="73" y="3"/>
                    <a:pt x="73" y="2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4" y="5"/>
                    <a:pt x="74" y="5"/>
                  </a:cubicBezTo>
                  <a:cubicBezTo>
                    <a:pt x="74" y="5"/>
                    <a:pt x="74" y="3"/>
                    <a:pt x="74" y="2"/>
                  </a:cubicBezTo>
                  <a:cubicBezTo>
                    <a:pt x="74" y="2"/>
                    <a:pt x="74" y="3"/>
                    <a:pt x="74" y="4"/>
                  </a:cubicBezTo>
                  <a:cubicBezTo>
                    <a:pt x="74" y="3"/>
                    <a:pt x="74" y="3"/>
                    <a:pt x="74" y="2"/>
                  </a:cubicBezTo>
                  <a:cubicBezTo>
                    <a:pt x="74" y="3"/>
                    <a:pt x="75" y="4"/>
                    <a:pt x="75" y="5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9"/>
                    <a:pt x="76" y="8"/>
                    <a:pt x="76" y="10"/>
                  </a:cubicBezTo>
                  <a:cubicBezTo>
                    <a:pt x="76" y="10"/>
                    <a:pt x="76" y="10"/>
                    <a:pt x="76" y="9"/>
                  </a:cubicBezTo>
                  <a:cubicBezTo>
                    <a:pt x="75" y="6"/>
                    <a:pt x="76" y="5"/>
                    <a:pt x="75" y="3"/>
                  </a:cubicBezTo>
                  <a:cubicBezTo>
                    <a:pt x="76" y="2"/>
                    <a:pt x="77" y="9"/>
                    <a:pt x="77" y="5"/>
                  </a:cubicBezTo>
                  <a:cubicBezTo>
                    <a:pt x="76" y="4"/>
                    <a:pt x="76" y="2"/>
                    <a:pt x="76" y="3"/>
                  </a:cubicBezTo>
                  <a:cubicBezTo>
                    <a:pt x="76" y="3"/>
                    <a:pt x="76" y="0"/>
                    <a:pt x="76" y="1"/>
                  </a:cubicBezTo>
                  <a:cubicBezTo>
                    <a:pt x="76" y="2"/>
                    <a:pt x="77" y="4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6"/>
                    <a:pt x="77" y="8"/>
                    <a:pt x="77" y="8"/>
                  </a:cubicBezTo>
                  <a:cubicBezTo>
                    <a:pt x="78" y="7"/>
                    <a:pt x="78" y="7"/>
                    <a:pt x="78" y="6"/>
                  </a:cubicBezTo>
                  <a:cubicBezTo>
                    <a:pt x="77" y="4"/>
                    <a:pt x="77" y="6"/>
                    <a:pt x="77" y="5"/>
                  </a:cubicBezTo>
                  <a:cubicBezTo>
                    <a:pt x="77" y="4"/>
                    <a:pt x="78" y="6"/>
                    <a:pt x="77" y="4"/>
                  </a:cubicBezTo>
                  <a:cubicBezTo>
                    <a:pt x="77" y="4"/>
                    <a:pt x="77" y="2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8" y="2"/>
                    <a:pt x="77" y="0"/>
                    <a:pt x="77" y="0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4"/>
                    <a:pt x="77" y="1"/>
                    <a:pt x="78" y="4"/>
                  </a:cubicBezTo>
                  <a:cubicBezTo>
                    <a:pt x="78" y="4"/>
                    <a:pt x="78" y="3"/>
                    <a:pt x="78" y="3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9" y="8"/>
                    <a:pt x="79" y="5"/>
                  </a:cubicBezTo>
                  <a:cubicBezTo>
                    <a:pt x="79" y="5"/>
                    <a:pt x="79" y="4"/>
                    <a:pt x="79" y="3"/>
                  </a:cubicBezTo>
                  <a:cubicBezTo>
                    <a:pt x="79" y="3"/>
                    <a:pt x="79" y="2"/>
                    <a:pt x="79" y="2"/>
                  </a:cubicBezTo>
                  <a:cubicBezTo>
                    <a:pt x="79" y="4"/>
                    <a:pt x="80" y="2"/>
                    <a:pt x="80" y="4"/>
                  </a:cubicBezTo>
                  <a:cubicBezTo>
                    <a:pt x="79" y="3"/>
                    <a:pt x="79" y="3"/>
                    <a:pt x="79" y="5"/>
                  </a:cubicBezTo>
                  <a:cubicBezTo>
                    <a:pt x="80" y="7"/>
                    <a:pt x="79" y="5"/>
                    <a:pt x="79" y="7"/>
                  </a:cubicBezTo>
                  <a:cubicBezTo>
                    <a:pt x="79" y="7"/>
                    <a:pt x="80" y="9"/>
                    <a:pt x="80" y="11"/>
                  </a:cubicBezTo>
                  <a:cubicBezTo>
                    <a:pt x="80" y="11"/>
                    <a:pt x="80" y="10"/>
                    <a:pt x="80" y="10"/>
                  </a:cubicBezTo>
                  <a:cubicBezTo>
                    <a:pt x="80" y="9"/>
                    <a:pt x="80" y="9"/>
                    <a:pt x="80" y="7"/>
                  </a:cubicBezTo>
                  <a:cubicBezTo>
                    <a:pt x="80" y="8"/>
                    <a:pt x="80" y="7"/>
                    <a:pt x="80" y="5"/>
                  </a:cubicBezTo>
                  <a:cubicBezTo>
                    <a:pt x="81" y="6"/>
                    <a:pt x="81" y="7"/>
                    <a:pt x="81" y="8"/>
                  </a:cubicBezTo>
                  <a:cubicBezTo>
                    <a:pt x="81" y="7"/>
                    <a:pt x="82" y="7"/>
                    <a:pt x="82" y="7"/>
                  </a:cubicBezTo>
                  <a:cubicBezTo>
                    <a:pt x="81" y="5"/>
                    <a:pt x="82" y="7"/>
                    <a:pt x="82" y="5"/>
                  </a:cubicBezTo>
                  <a:cubicBezTo>
                    <a:pt x="81" y="4"/>
                    <a:pt x="81" y="3"/>
                    <a:pt x="81" y="2"/>
                  </a:cubicBezTo>
                  <a:cubicBezTo>
                    <a:pt x="81" y="2"/>
                    <a:pt x="81" y="3"/>
                    <a:pt x="81" y="3"/>
                  </a:cubicBezTo>
                  <a:cubicBezTo>
                    <a:pt x="81" y="2"/>
                    <a:pt x="82" y="5"/>
                    <a:pt x="82" y="3"/>
                  </a:cubicBezTo>
                  <a:cubicBezTo>
                    <a:pt x="81" y="4"/>
                    <a:pt x="82" y="6"/>
                    <a:pt x="83" y="8"/>
                  </a:cubicBezTo>
                  <a:cubicBezTo>
                    <a:pt x="83" y="7"/>
                    <a:pt x="83" y="9"/>
                    <a:pt x="83" y="9"/>
                  </a:cubicBezTo>
                  <a:cubicBezTo>
                    <a:pt x="83" y="8"/>
                    <a:pt x="83" y="7"/>
                    <a:pt x="84" y="7"/>
                  </a:cubicBezTo>
                  <a:cubicBezTo>
                    <a:pt x="84" y="8"/>
                    <a:pt x="85" y="7"/>
                    <a:pt x="85" y="6"/>
                  </a:cubicBezTo>
                  <a:cubicBezTo>
                    <a:pt x="85" y="7"/>
                    <a:pt x="86" y="9"/>
                    <a:pt x="86" y="10"/>
                  </a:cubicBezTo>
                  <a:cubicBezTo>
                    <a:pt x="86" y="10"/>
                    <a:pt x="85" y="7"/>
                    <a:pt x="86" y="8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8"/>
                    <a:pt x="87" y="10"/>
                    <a:pt x="86" y="7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10"/>
                    <a:pt x="87" y="9"/>
                    <a:pt x="87" y="9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8" y="10"/>
                    <a:pt x="88" y="10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8"/>
                    <a:pt x="88" y="9"/>
                    <a:pt x="89" y="8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10"/>
                    <a:pt x="90" y="11"/>
                    <a:pt x="89" y="10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89" y="13"/>
                    <a:pt x="89" y="12"/>
                    <a:pt x="89" y="10"/>
                  </a:cubicBezTo>
                  <a:cubicBezTo>
                    <a:pt x="89" y="9"/>
                    <a:pt x="88" y="10"/>
                    <a:pt x="89" y="11"/>
                  </a:cubicBezTo>
                  <a:cubicBezTo>
                    <a:pt x="89" y="11"/>
                    <a:pt x="89" y="11"/>
                    <a:pt x="89" y="10"/>
                  </a:cubicBezTo>
                  <a:cubicBezTo>
                    <a:pt x="89" y="12"/>
                    <a:pt x="89" y="12"/>
                    <a:pt x="89" y="13"/>
                  </a:cubicBezTo>
                  <a:cubicBezTo>
                    <a:pt x="89" y="13"/>
                    <a:pt x="89" y="14"/>
                    <a:pt x="89" y="13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4"/>
                    <a:pt x="89" y="13"/>
                    <a:pt x="89" y="13"/>
                  </a:cubicBezTo>
                  <a:cubicBezTo>
                    <a:pt x="89" y="14"/>
                    <a:pt x="89" y="15"/>
                    <a:pt x="88" y="14"/>
                  </a:cubicBezTo>
                  <a:cubicBezTo>
                    <a:pt x="88" y="13"/>
                    <a:pt x="88" y="16"/>
                    <a:pt x="88" y="15"/>
                  </a:cubicBezTo>
                  <a:cubicBezTo>
                    <a:pt x="87" y="14"/>
                    <a:pt x="87" y="12"/>
                    <a:pt x="87" y="12"/>
                  </a:cubicBezTo>
                  <a:cubicBezTo>
                    <a:pt x="87" y="11"/>
                    <a:pt x="87" y="12"/>
                    <a:pt x="87" y="11"/>
                  </a:cubicBezTo>
                  <a:cubicBezTo>
                    <a:pt x="87" y="12"/>
                    <a:pt x="87" y="14"/>
                    <a:pt x="87" y="15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4"/>
                    <a:pt x="87" y="16"/>
                    <a:pt x="87" y="16"/>
                  </a:cubicBezTo>
                  <a:cubicBezTo>
                    <a:pt x="86" y="15"/>
                    <a:pt x="85" y="16"/>
                    <a:pt x="85" y="15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7"/>
                    <a:pt x="84" y="15"/>
                    <a:pt x="84" y="17"/>
                  </a:cubicBezTo>
                  <a:cubicBezTo>
                    <a:pt x="83" y="16"/>
                    <a:pt x="83" y="18"/>
                    <a:pt x="82" y="16"/>
                  </a:cubicBezTo>
                  <a:cubicBezTo>
                    <a:pt x="81" y="17"/>
                    <a:pt x="81" y="18"/>
                    <a:pt x="80" y="18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8"/>
                    <a:pt x="79" y="15"/>
                    <a:pt x="79" y="15"/>
                  </a:cubicBezTo>
                  <a:cubicBezTo>
                    <a:pt x="79" y="17"/>
                    <a:pt x="79" y="17"/>
                    <a:pt x="79" y="18"/>
                  </a:cubicBezTo>
                  <a:cubicBezTo>
                    <a:pt x="78" y="17"/>
                    <a:pt x="78" y="19"/>
                    <a:pt x="78" y="2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21"/>
                    <a:pt x="77" y="19"/>
                    <a:pt x="76" y="19"/>
                  </a:cubicBezTo>
                  <a:cubicBezTo>
                    <a:pt x="76" y="19"/>
                    <a:pt x="76" y="18"/>
                    <a:pt x="76" y="18"/>
                  </a:cubicBezTo>
                  <a:cubicBezTo>
                    <a:pt x="76" y="20"/>
                    <a:pt x="76" y="20"/>
                    <a:pt x="75" y="21"/>
                  </a:cubicBezTo>
                  <a:cubicBezTo>
                    <a:pt x="75" y="21"/>
                    <a:pt x="74" y="21"/>
                    <a:pt x="74" y="20"/>
                  </a:cubicBezTo>
                  <a:cubicBezTo>
                    <a:pt x="73" y="23"/>
                    <a:pt x="72" y="21"/>
                    <a:pt x="71" y="23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0" y="25"/>
                    <a:pt x="68" y="23"/>
                    <a:pt x="68" y="24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1"/>
                    <a:pt x="67" y="23"/>
                    <a:pt x="67" y="24"/>
                  </a:cubicBezTo>
                  <a:cubicBezTo>
                    <a:pt x="67" y="24"/>
                    <a:pt x="67" y="26"/>
                    <a:pt x="66" y="24"/>
                  </a:cubicBezTo>
                  <a:cubicBezTo>
                    <a:pt x="66" y="23"/>
                    <a:pt x="66" y="25"/>
                    <a:pt x="66" y="25"/>
                  </a:cubicBezTo>
                  <a:cubicBezTo>
                    <a:pt x="65" y="25"/>
                    <a:pt x="65" y="25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5"/>
                    <a:pt x="64" y="24"/>
                    <a:pt x="64" y="24"/>
                  </a:cubicBezTo>
                  <a:cubicBezTo>
                    <a:pt x="64" y="25"/>
                    <a:pt x="63" y="23"/>
                    <a:pt x="64" y="26"/>
                  </a:cubicBezTo>
                  <a:cubicBezTo>
                    <a:pt x="63" y="25"/>
                    <a:pt x="62" y="28"/>
                    <a:pt x="61" y="26"/>
                  </a:cubicBezTo>
                  <a:cubicBezTo>
                    <a:pt x="62" y="26"/>
                    <a:pt x="62" y="27"/>
                    <a:pt x="62" y="27"/>
                  </a:cubicBezTo>
                  <a:cubicBezTo>
                    <a:pt x="61" y="27"/>
                    <a:pt x="60" y="26"/>
                    <a:pt x="60" y="27"/>
                  </a:cubicBezTo>
                  <a:cubicBezTo>
                    <a:pt x="60" y="27"/>
                    <a:pt x="60" y="26"/>
                    <a:pt x="60" y="26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59" y="29"/>
                    <a:pt x="58" y="26"/>
                    <a:pt x="57" y="27"/>
                  </a:cubicBezTo>
                  <a:cubicBezTo>
                    <a:pt x="56" y="29"/>
                    <a:pt x="54" y="28"/>
                    <a:pt x="53" y="2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30"/>
                    <a:pt x="51" y="26"/>
                    <a:pt x="51" y="29"/>
                  </a:cubicBezTo>
                  <a:cubicBezTo>
                    <a:pt x="51" y="29"/>
                    <a:pt x="51" y="29"/>
                    <a:pt x="51" y="28"/>
                  </a:cubicBezTo>
                  <a:cubicBezTo>
                    <a:pt x="51" y="30"/>
                    <a:pt x="49" y="27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7"/>
                    <a:pt x="48" y="29"/>
                    <a:pt x="48" y="28"/>
                  </a:cubicBezTo>
                  <a:cubicBezTo>
                    <a:pt x="48" y="28"/>
                    <a:pt x="48" y="28"/>
                    <a:pt x="48" y="27"/>
                  </a:cubicBezTo>
                  <a:cubicBezTo>
                    <a:pt x="47" y="26"/>
                    <a:pt x="48" y="30"/>
                    <a:pt x="47" y="27"/>
                  </a:cubicBezTo>
                  <a:cubicBezTo>
                    <a:pt x="47" y="27"/>
                    <a:pt x="47" y="28"/>
                    <a:pt x="47" y="28"/>
                  </a:cubicBezTo>
                  <a:cubicBezTo>
                    <a:pt x="46" y="28"/>
                    <a:pt x="45" y="29"/>
                    <a:pt x="43" y="30"/>
                  </a:cubicBezTo>
                  <a:cubicBezTo>
                    <a:pt x="42" y="29"/>
                    <a:pt x="43" y="26"/>
                    <a:pt x="42" y="28"/>
                  </a:cubicBezTo>
                  <a:cubicBezTo>
                    <a:pt x="42" y="27"/>
                    <a:pt x="42" y="29"/>
                    <a:pt x="42" y="28"/>
                  </a:cubicBezTo>
                  <a:cubicBezTo>
                    <a:pt x="42" y="29"/>
                    <a:pt x="41" y="25"/>
                    <a:pt x="41" y="27"/>
                  </a:cubicBezTo>
                  <a:cubicBezTo>
                    <a:pt x="42" y="28"/>
                    <a:pt x="41" y="28"/>
                    <a:pt x="42" y="29"/>
                  </a:cubicBezTo>
                  <a:cubicBezTo>
                    <a:pt x="41" y="28"/>
                    <a:pt x="40" y="26"/>
                    <a:pt x="40" y="2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9"/>
                    <a:pt x="39" y="28"/>
                    <a:pt x="39" y="31"/>
                  </a:cubicBezTo>
                  <a:cubicBezTo>
                    <a:pt x="36" y="32"/>
                    <a:pt x="34" y="34"/>
                    <a:pt x="31" y="35"/>
                  </a:cubicBezTo>
                  <a:cubicBezTo>
                    <a:pt x="28" y="35"/>
                    <a:pt x="25" y="36"/>
                    <a:pt x="22" y="35"/>
                  </a:cubicBezTo>
                  <a:cubicBezTo>
                    <a:pt x="21" y="33"/>
                    <a:pt x="21" y="33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5"/>
                    <a:pt x="20" y="33"/>
                    <a:pt x="20" y="35"/>
                  </a:cubicBezTo>
                  <a:cubicBezTo>
                    <a:pt x="19" y="35"/>
                    <a:pt x="18" y="36"/>
                    <a:pt x="17" y="36"/>
                  </a:cubicBezTo>
                  <a:cubicBezTo>
                    <a:pt x="17" y="36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6" y="36"/>
                    <a:pt x="17" y="37"/>
                  </a:cubicBezTo>
                  <a:cubicBezTo>
                    <a:pt x="14" y="39"/>
                    <a:pt x="11" y="35"/>
                    <a:pt x="8" y="36"/>
                  </a:cubicBezTo>
                  <a:cubicBezTo>
                    <a:pt x="8" y="35"/>
                    <a:pt x="7" y="36"/>
                    <a:pt x="6" y="37"/>
                  </a:cubicBezTo>
                  <a:cubicBezTo>
                    <a:pt x="4" y="35"/>
                    <a:pt x="2" y="33"/>
                    <a:pt x="0" y="35"/>
                  </a:cubicBezTo>
                  <a:cubicBezTo>
                    <a:pt x="0" y="35"/>
                    <a:pt x="0" y="30"/>
                    <a:pt x="0" y="28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5"/>
            <p:cNvSpPr/>
            <p:nvPr/>
          </p:nvSpPr>
          <p:spPr>
            <a:xfrm>
              <a:off x="8907463" y="2940051"/>
              <a:ext cx="4762" cy="11113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1" y="3"/>
                  </a:moveTo>
                  <a:cubicBezTo>
                    <a:pt x="0" y="2"/>
                    <a:pt x="0" y="2"/>
                    <a:pt x="0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5"/>
            <p:cNvSpPr/>
            <p:nvPr/>
          </p:nvSpPr>
          <p:spPr>
            <a:xfrm>
              <a:off x="8877300" y="2913063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1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5"/>
            <p:cNvSpPr/>
            <p:nvPr/>
          </p:nvSpPr>
          <p:spPr>
            <a:xfrm>
              <a:off x="8870950" y="2909888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2"/>
                  </a:moveTo>
                  <a:cubicBezTo>
                    <a:pt x="0" y="1"/>
                    <a:pt x="1" y="0"/>
                    <a:pt x="1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5"/>
            <p:cNvSpPr/>
            <p:nvPr/>
          </p:nvSpPr>
          <p:spPr>
            <a:xfrm>
              <a:off x="8863013" y="2901951"/>
              <a:ext cx="0" cy="4763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55"/>
            <p:cNvSpPr/>
            <p:nvPr/>
          </p:nvSpPr>
          <p:spPr>
            <a:xfrm>
              <a:off x="8863013" y="2906713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2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55"/>
            <p:cNvSpPr/>
            <p:nvPr/>
          </p:nvSpPr>
          <p:spPr>
            <a:xfrm>
              <a:off x="8851900" y="2901951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55"/>
            <p:cNvSpPr/>
            <p:nvPr/>
          </p:nvSpPr>
          <p:spPr>
            <a:xfrm>
              <a:off x="8843963" y="2906713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55"/>
            <p:cNvSpPr/>
            <p:nvPr/>
          </p:nvSpPr>
          <p:spPr>
            <a:xfrm>
              <a:off x="8745538" y="2943226"/>
              <a:ext cx="0" cy="4763"/>
            </a:xfrm>
            <a:custGeom>
              <a:avLst/>
              <a:gdLst/>
              <a:ahLst/>
              <a:cxnLst/>
              <a:rect l="l" t="t" r="r" b="b"/>
              <a:pathLst>
                <a:path w="120000" h="3" extrusionOk="0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55"/>
            <p:cNvSpPr/>
            <p:nvPr/>
          </p:nvSpPr>
          <p:spPr>
            <a:xfrm>
              <a:off x="8701088" y="294798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1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55"/>
            <p:cNvSpPr/>
            <p:nvPr/>
          </p:nvSpPr>
          <p:spPr>
            <a:xfrm>
              <a:off x="8678863" y="2973388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2" h="5" extrusionOk="0">
                  <a:moveTo>
                    <a:pt x="0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55"/>
            <p:cNvSpPr/>
            <p:nvPr/>
          </p:nvSpPr>
          <p:spPr>
            <a:xfrm>
              <a:off x="8799513" y="2439988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55"/>
            <p:cNvSpPr/>
            <p:nvPr/>
          </p:nvSpPr>
          <p:spPr>
            <a:xfrm>
              <a:off x="8412163" y="2289176"/>
              <a:ext cx="393700" cy="153988"/>
            </a:xfrm>
            <a:custGeom>
              <a:avLst/>
              <a:gdLst/>
              <a:ahLst/>
              <a:cxnLst/>
              <a:rect l="l" t="t" r="r" b="b"/>
              <a:pathLst>
                <a:path w="105" h="41" extrusionOk="0">
                  <a:moveTo>
                    <a:pt x="3" y="5"/>
                  </a:moveTo>
                  <a:cubicBezTo>
                    <a:pt x="6" y="0"/>
                    <a:pt x="6" y="5"/>
                    <a:pt x="8" y="3"/>
                  </a:cubicBezTo>
                  <a:cubicBezTo>
                    <a:pt x="8" y="3"/>
                    <a:pt x="7" y="5"/>
                    <a:pt x="8" y="5"/>
                  </a:cubicBezTo>
                  <a:cubicBezTo>
                    <a:pt x="10" y="2"/>
                    <a:pt x="12" y="5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3" y="7"/>
                    <a:pt x="14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7"/>
                    <a:pt x="14" y="8"/>
                    <a:pt x="14" y="7"/>
                  </a:cubicBezTo>
                  <a:cubicBezTo>
                    <a:pt x="14" y="8"/>
                    <a:pt x="14" y="9"/>
                    <a:pt x="14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4"/>
                    <a:pt x="16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6"/>
                    <a:pt x="20" y="7"/>
                    <a:pt x="21" y="6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2" y="6"/>
                    <a:pt x="22" y="6"/>
                  </a:cubicBezTo>
                  <a:cubicBezTo>
                    <a:pt x="22" y="8"/>
                    <a:pt x="23" y="5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5"/>
                    <a:pt x="23" y="7"/>
                    <a:pt x="24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4"/>
                    <a:pt x="24" y="8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8"/>
                    <a:pt x="26" y="6"/>
                  </a:cubicBezTo>
                  <a:cubicBezTo>
                    <a:pt x="26" y="8"/>
                    <a:pt x="26" y="7"/>
                    <a:pt x="25" y="9"/>
                  </a:cubicBezTo>
                  <a:cubicBezTo>
                    <a:pt x="27" y="8"/>
                    <a:pt x="29" y="9"/>
                    <a:pt x="31" y="9"/>
                  </a:cubicBezTo>
                  <a:cubicBezTo>
                    <a:pt x="31" y="10"/>
                    <a:pt x="31" y="10"/>
                    <a:pt x="30" y="11"/>
                  </a:cubicBezTo>
                  <a:cubicBezTo>
                    <a:pt x="31" y="10"/>
                    <a:pt x="31" y="11"/>
                    <a:pt x="32" y="10"/>
                  </a:cubicBezTo>
                  <a:cubicBezTo>
                    <a:pt x="32" y="10"/>
                    <a:pt x="31" y="11"/>
                    <a:pt x="32" y="11"/>
                  </a:cubicBezTo>
                  <a:cubicBezTo>
                    <a:pt x="32" y="12"/>
                    <a:pt x="32" y="9"/>
                    <a:pt x="33" y="1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3" y="11"/>
                  </a:cubicBezTo>
                  <a:cubicBezTo>
                    <a:pt x="34" y="10"/>
                    <a:pt x="33" y="12"/>
                    <a:pt x="34" y="1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0"/>
                    <a:pt x="35" y="1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5" y="10"/>
                    <a:pt x="36" y="11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10"/>
                    <a:pt x="37" y="11"/>
                    <a:pt x="38" y="11"/>
                  </a:cubicBezTo>
                  <a:cubicBezTo>
                    <a:pt x="38" y="11"/>
                    <a:pt x="37" y="13"/>
                    <a:pt x="37" y="13"/>
                  </a:cubicBezTo>
                  <a:cubicBezTo>
                    <a:pt x="38" y="11"/>
                    <a:pt x="39" y="12"/>
                    <a:pt x="39" y="10"/>
                  </a:cubicBezTo>
                  <a:cubicBezTo>
                    <a:pt x="39" y="10"/>
                    <a:pt x="40" y="11"/>
                    <a:pt x="40" y="11"/>
                  </a:cubicBezTo>
                  <a:cubicBezTo>
                    <a:pt x="40" y="11"/>
                    <a:pt x="40" y="13"/>
                    <a:pt x="39" y="1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6"/>
                    <a:pt x="39" y="14"/>
                    <a:pt x="39" y="15"/>
                  </a:cubicBezTo>
                  <a:cubicBezTo>
                    <a:pt x="39" y="15"/>
                    <a:pt x="40" y="15"/>
                    <a:pt x="40" y="15"/>
                  </a:cubicBezTo>
                  <a:cubicBezTo>
                    <a:pt x="40" y="14"/>
                    <a:pt x="41" y="11"/>
                    <a:pt x="42" y="11"/>
                  </a:cubicBezTo>
                  <a:cubicBezTo>
                    <a:pt x="41" y="12"/>
                    <a:pt x="41" y="14"/>
                    <a:pt x="41" y="14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2"/>
                    <a:pt x="43" y="11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2"/>
                  </a:cubicBezTo>
                  <a:cubicBezTo>
                    <a:pt x="44" y="13"/>
                    <a:pt x="43" y="12"/>
                    <a:pt x="43" y="13"/>
                  </a:cubicBezTo>
                  <a:cubicBezTo>
                    <a:pt x="44" y="13"/>
                    <a:pt x="44" y="12"/>
                    <a:pt x="44" y="12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5" y="12"/>
                    <a:pt x="45" y="11"/>
                  </a:cubicBezTo>
                  <a:cubicBezTo>
                    <a:pt x="45" y="11"/>
                    <a:pt x="45" y="12"/>
                    <a:pt x="45" y="11"/>
                  </a:cubicBezTo>
                  <a:cubicBezTo>
                    <a:pt x="45" y="10"/>
                    <a:pt x="46" y="10"/>
                    <a:pt x="46" y="10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0"/>
                    <a:pt x="47" y="10"/>
                    <a:pt x="48" y="9"/>
                  </a:cubicBezTo>
                  <a:cubicBezTo>
                    <a:pt x="48" y="8"/>
                    <a:pt x="47" y="11"/>
                    <a:pt x="47" y="10"/>
                  </a:cubicBezTo>
                  <a:cubicBezTo>
                    <a:pt x="47" y="12"/>
                    <a:pt x="49" y="9"/>
                    <a:pt x="49" y="11"/>
                  </a:cubicBezTo>
                  <a:cubicBezTo>
                    <a:pt x="49" y="11"/>
                    <a:pt x="49" y="9"/>
                    <a:pt x="49" y="10"/>
                  </a:cubicBezTo>
                  <a:cubicBezTo>
                    <a:pt x="49" y="10"/>
                    <a:pt x="49" y="11"/>
                    <a:pt x="49" y="11"/>
                  </a:cubicBezTo>
                  <a:cubicBezTo>
                    <a:pt x="49" y="12"/>
                    <a:pt x="50" y="11"/>
                    <a:pt x="50" y="10"/>
                  </a:cubicBezTo>
                  <a:cubicBezTo>
                    <a:pt x="50" y="10"/>
                    <a:pt x="50" y="11"/>
                    <a:pt x="50" y="11"/>
                  </a:cubicBezTo>
                  <a:cubicBezTo>
                    <a:pt x="50" y="10"/>
                    <a:pt x="52" y="9"/>
                    <a:pt x="52" y="11"/>
                  </a:cubicBezTo>
                  <a:cubicBezTo>
                    <a:pt x="52" y="10"/>
                    <a:pt x="53" y="9"/>
                    <a:pt x="53" y="9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1"/>
                    <a:pt x="53" y="10"/>
                    <a:pt x="53" y="11"/>
                  </a:cubicBezTo>
                  <a:cubicBezTo>
                    <a:pt x="53" y="10"/>
                    <a:pt x="51" y="12"/>
                    <a:pt x="52" y="11"/>
                  </a:cubicBezTo>
                  <a:cubicBezTo>
                    <a:pt x="52" y="12"/>
                    <a:pt x="53" y="9"/>
                    <a:pt x="52" y="11"/>
                  </a:cubicBezTo>
                  <a:cubicBezTo>
                    <a:pt x="53" y="11"/>
                    <a:pt x="53" y="10"/>
                    <a:pt x="53" y="11"/>
                  </a:cubicBezTo>
                  <a:cubicBezTo>
                    <a:pt x="53" y="11"/>
                    <a:pt x="53" y="13"/>
                    <a:pt x="53" y="13"/>
                  </a:cubicBezTo>
                  <a:cubicBezTo>
                    <a:pt x="53" y="13"/>
                    <a:pt x="53" y="12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0"/>
                    <a:pt x="54" y="12"/>
                    <a:pt x="55" y="10"/>
                  </a:cubicBezTo>
                  <a:cubicBezTo>
                    <a:pt x="54" y="11"/>
                    <a:pt x="55" y="10"/>
                    <a:pt x="55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5" y="12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6" y="9"/>
                    <a:pt x="55" y="12"/>
                    <a:pt x="56" y="10"/>
                  </a:cubicBezTo>
                  <a:cubicBezTo>
                    <a:pt x="56" y="11"/>
                    <a:pt x="57" y="11"/>
                    <a:pt x="57" y="12"/>
                  </a:cubicBezTo>
                  <a:cubicBezTo>
                    <a:pt x="57" y="12"/>
                    <a:pt x="58" y="11"/>
                    <a:pt x="58" y="11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3"/>
                    <a:pt x="58" y="12"/>
                    <a:pt x="58" y="12"/>
                  </a:cubicBezTo>
                  <a:cubicBezTo>
                    <a:pt x="58" y="12"/>
                    <a:pt x="58" y="14"/>
                    <a:pt x="58" y="15"/>
                  </a:cubicBezTo>
                  <a:cubicBezTo>
                    <a:pt x="59" y="14"/>
                    <a:pt x="59" y="13"/>
                    <a:pt x="59" y="12"/>
                  </a:cubicBezTo>
                  <a:cubicBezTo>
                    <a:pt x="59" y="14"/>
                    <a:pt x="61" y="10"/>
                    <a:pt x="60" y="13"/>
                  </a:cubicBezTo>
                  <a:cubicBezTo>
                    <a:pt x="60" y="13"/>
                    <a:pt x="59" y="14"/>
                    <a:pt x="59" y="15"/>
                  </a:cubicBezTo>
                  <a:cubicBezTo>
                    <a:pt x="59" y="17"/>
                    <a:pt x="61" y="13"/>
                    <a:pt x="61" y="14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1"/>
                    <a:pt x="61" y="13"/>
                  </a:cubicBezTo>
                  <a:cubicBezTo>
                    <a:pt x="62" y="13"/>
                    <a:pt x="62" y="14"/>
                    <a:pt x="62" y="12"/>
                  </a:cubicBezTo>
                  <a:cubicBezTo>
                    <a:pt x="62" y="14"/>
                    <a:pt x="64" y="12"/>
                    <a:pt x="63" y="16"/>
                  </a:cubicBezTo>
                  <a:cubicBezTo>
                    <a:pt x="64" y="15"/>
                    <a:pt x="64" y="16"/>
                    <a:pt x="64" y="15"/>
                  </a:cubicBezTo>
                  <a:cubicBezTo>
                    <a:pt x="64" y="13"/>
                    <a:pt x="64" y="15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6"/>
                  </a:cubicBezTo>
                  <a:cubicBezTo>
                    <a:pt x="64" y="17"/>
                    <a:pt x="65" y="13"/>
                    <a:pt x="66" y="14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7" y="14"/>
                    <a:pt x="66" y="16"/>
                    <a:pt x="65" y="17"/>
                  </a:cubicBezTo>
                  <a:cubicBezTo>
                    <a:pt x="66" y="17"/>
                    <a:pt x="66" y="17"/>
                    <a:pt x="66" y="16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6"/>
                    <a:pt x="66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7" y="17"/>
                    <a:pt x="67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5"/>
                    <a:pt x="67" y="15"/>
                    <a:pt x="68" y="14"/>
                  </a:cubicBezTo>
                  <a:cubicBezTo>
                    <a:pt x="67" y="16"/>
                    <a:pt x="68" y="16"/>
                    <a:pt x="68" y="16"/>
                  </a:cubicBezTo>
                  <a:cubicBezTo>
                    <a:pt x="68" y="16"/>
                    <a:pt x="69" y="15"/>
                    <a:pt x="69" y="15"/>
                  </a:cubicBezTo>
                  <a:cubicBezTo>
                    <a:pt x="68" y="15"/>
                    <a:pt x="69" y="15"/>
                    <a:pt x="68" y="16"/>
                  </a:cubicBezTo>
                  <a:cubicBezTo>
                    <a:pt x="68" y="16"/>
                    <a:pt x="68" y="15"/>
                    <a:pt x="68" y="16"/>
                  </a:cubicBezTo>
                  <a:cubicBezTo>
                    <a:pt x="68" y="16"/>
                    <a:pt x="68" y="18"/>
                    <a:pt x="68" y="17"/>
                  </a:cubicBezTo>
                  <a:cubicBezTo>
                    <a:pt x="69" y="16"/>
                    <a:pt x="69" y="14"/>
                    <a:pt x="69" y="15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5"/>
                    <a:pt x="70" y="16"/>
                    <a:pt x="70" y="15"/>
                  </a:cubicBezTo>
                  <a:cubicBezTo>
                    <a:pt x="70" y="15"/>
                    <a:pt x="70" y="16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17"/>
                    <a:pt x="71" y="17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2" y="15"/>
                  </a:cubicBezTo>
                  <a:cubicBezTo>
                    <a:pt x="72" y="16"/>
                    <a:pt x="70" y="20"/>
                    <a:pt x="71" y="19"/>
                  </a:cubicBezTo>
                  <a:cubicBezTo>
                    <a:pt x="71" y="19"/>
                    <a:pt x="72" y="17"/>
                    <a:pt x="73" y="16"/>
                  </a:cubicBezTo>
                  <a:cubicBezTo>
                    <a:pt x="73" y="17"/>
                    <a:pt x="74" y="15"/>
                    <a:pt x="74" y="17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5" y="17"/>
                    <a:pt x="77" y="15"/>
                    <a:pt x="76" y="18"/>
                  </a:cubicBezTo>
                  <a:cubicBezTo>
                    <a:pt x="76" y="18"/>
                    <a:pt x="76" y="19"/>
                    <a:pt x="75" y="20"/>
                  </a:cubicBezTo>
                  <a:cubicBezTo>
                    <a:pt x="76" y="19"/>
                    <a:pt x="75" y="21"/>
                    <a:pt x="76" y="19"/>
                  </a:cubicBezTo>
                  <a:cubicBezTo>
                    <a:pt x="76" y="18"/>
                    <a:pt x="77" y="17"/>
                    <a:pt x="77" y="17"/>
                  </a:cubicBezTo>
                  <a:cubicBezTo>
                    <a:pt x="77" y="16"/>
                    <a:pt x="78" y="17"/>
                    <a:pt x="78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8"/>
                    <a:pt x="78" y="19"/>
                    <a:pt x="78" y="18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80" y="16"/>
                    <a:pt x="79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80" y="18"/>
                    <a:pt x="81" y="16"/>
                    <a:pt x="81" y="17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1" y="18"/>
                    <a:pt x="81" y="17"/>
                  </a:cubicBezTo>
                  <a:cubicBezTo>
                    <a:pt x="81" y="18"/>
                    <a:pt x="81" y="19"/>
                    <a:pt x="81" y="20"/>
                  </a:cubicBezTo>
                  <a:cubicBezTo>
                    <a:pt x="83" y="17"/>
                    <a:pt x="84" y="17"/>
                    <a:pt x="85" y="18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20"/>
                    <a:pt x="86" y="17"/>
                    <a:pt x="85" y="18"/>
                  </a:cubicBezTo>
                  <a:cubicBezTo>
                    <a:pt x="85" y="19"/>
                    <a:pt x="85" y="20"/>
                    <a:pt x="84" y="21"/>
                  </a:cubicBezTo>
                  <a:cubicBezTo>
                    <a:pt x="84" y="22"/>
                    <a:pt x="85" y="20"/>
                    <a:pt x="86" y="19"/>
                  </a:cubicBezTo>
                  <a:cubicBezTo>
                    <a:pt x="86" y="18"/>
                    <a:pt x="85" y="20"/>
                    <a:pt x="86" y="19"/>
                  </a:cubicBezTo>
                  <a:cubicBezTo>
                    <a:pt x="86" y="18"/>
                    <a:pt x="86" y="20"/>
                    <a:pt x="87" y="18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2"/>
                    <a:pt x="84" y="23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7"/>
                    <a:pt x="83" y="27"/>
                    <a:pt x="83" y="28"/>
                  </a:cubicBezTo>
                  <a:cubicBezTo>
                    <a:pt x="83" y="27"/>
                    <a:pt x="85" y="25"/>
                    <a:pt x="85" y="24"/>
                  </a:cubicBezTo>
                  <a:cubicBezTo>
                    <a:pt x="85" y="24"/>
                    <a:pt x="86" y="20"/>
                    <a:pt x="87" y="21"/>
                  </a:cubicBezTo>
                  <a:cubicBezTo>
                    <a:pt x="87" y="22"/>
                    <a:pt x="86" y="21"/>
                    <a:pt x="86" y="22"/>
                  </a:cubicBezTo>
                  <a:cubicBezTo>
                    <a:pt x="86" y="23"/>
                    <a:pt x="87" y="21"/>
                    <a:pt x="87" y="22"/>
                  </a:cubicBezTo>
                  <a:cubicBezTo>
                    <a:pt x="87" y="21"/>
                    <a:pt x="88" y="20"/>
                    <a:pt x="88" y="19"/>
                  </a:cubicBezTo>
                  <a:cubicBezTo>
                    <a:pt x="88" y="20"/>
                    <a:pt x="87" y="21"/>
                    <a:pt x="87" y="21"/>
                  </a:cubicBezTo>
                  <a:cubicBezTo>
                    <a:pt x="88" y="20"/>
                    <a:pt x="89" y="20"/>
                    <a:pt x="89" y="19"/>
                  </a:cubicBezTo>
                  <a:cubicBezTo>
                    <a:pt x="90" y="17"/>
                    <a:pt x="89" y="20"/>
                    <a:pt x="90" y="18"/>
                  </a:cubicBezTo>
                  <a:cubicBezTo>
                    <a:pt x="89" y="20"/>
                    <a:pt x="88" y="22"/>
                    <a:pt x="88" y="22"/>
                  </a:cubicBezTo>
                  <a:cubicBezTo>
                    <a:pt x="88" y="21"/>
                    <a:pt x="89" y="21"/>
                    <a:pt x="90" y="19"/>
                  </a:cubicBezTo>
                  <a:cubicBezTo>
                    <a:pt x="90" y="19"/>
                    <a:pt x="89" y="20"/>
                    <a:pt x="89" y="21"/>
                  </a:cubicBezTo>
                  <a:cubicBezTo>
                    <a:pt x="89" y="22"/>
                    <a:pt x="90" y="19"/>
                    <a:pt x="89" y="21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1"/>
                    <a:pt x="90" y="21"/>
                    <a:pt x="90" y="22"/>
                  </a:cubicBezTo>
                  <a:cubicBezTo>
                    <a:pt x="90" y="22"/>
                    <a:pt x="91" y="20"/>
                    <a:pt x="90" y="22"/>
                  </a:cubicBezTo>
                  <a:cubicBezTo>
                    <a:pt x="90" y="22"/>
                    <a:pt x="91" y="22"/>
                    <a:pt x="91" y="21"/>
                  </a:cubicBezTo>
                  <a:cubicBezTo>
                    <a:pt x="91" y="20"/>
                    <a:pt x="90" y="22"/>
                    <a:pt x="91" y="20"/>
                  </a:cubicBezTo>
                  <a:cubicBezTo>
                    <a:pt x="91" y="21"/>
                    <a:pt x="92" y="20"/>
                    <a:pt x="92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2" y="20"/>
                    <a:pt x="92" y="20"/>
                    <a:pt x="93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3" y="19"/>
                    <a:pt x="92" y="21"/>
                    <a:pt x="92" y="21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2"/>
                    <a:pt x="91" y="23"/>
                    <a:pt x="92" y="23"/>
                  </a:cubicBezTo>
                  <a:cubicBezTo>
                    <a:pt x="92" y="22"/>
                    <a:pt x="93" y="20"/>
                    <a:pt x="94" y="20"/>
                  </a:cubicBezTo>
                  <a:cubicBezTo>
                    <a:pt x="94" y="19"/>
                    <a:pt x="93" y="21"/>
                    <a:pt x="94" y="20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1"/>
                    <a:pt x="92" y="23"/>
                    <a:pt x="92" y="23"/>
                  </a:cubicBezTo>
                  <a:cubicBezTo>
                    <a:pt x="93" y="23"/>
                    <a:pt x="94" y="21"/>
                    <a:pt x="94" y="21"/>
                  </a:cubicBezTo>
                  <a:cubicBezTo>
                    <a:pt x="94" y="21"/>
                    <a:pt x="94" y="21"/>
                    <a:pt x="93" y="22"/>
                  </a:cubicBezTo>
                  <a:cubicBezTo>
                    <a:pt x="94" y="22"/>
                    <a:pt x="94" y="21"/>
                    <a:pt x="95" y="20"/>
                  </a:cubicBezTo>
                  <a:cubicBezTo>
                    <a:pt x="94" y="21"/>
                    <a:pt x="94" y="22"/>
                    <a:pt x="94" y="24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7"/>
                    <a:pt x="92" y="27"/>
                    <a:pt x="91" y="29"/>
                  </a:cubicBezTo>
                  <a:cubicBezTo>
                    <a:pt x="91" y="29"/>
                    <a:pt x="92" y="28"/>
                    <a:pt x="92" y="28"/>
                  </a:cubicBezTo>
                  <a:cubicBezTo>
                    <a:pt x="93" y="25"/>
                    <a:pt x="94" y="25"/>
                    <a:pt x="95" y="22"/>
                  </a:cubicBezTo>
                  <a:cubicBezTo>
                    <a:pt x="96" y="22"/>
                    <a:pt x="93" y="28"/>
                    <a:pt x="95" y="25"/>
                  </a:cubicBezTo>
                  <a:cubicBezTo>
                    <a:pt x="95" y="24"/>
                    <a:pt x="97" y="22"/>
                    <a:pt x="96" y="23"/>
                  </a:cubicBezTo>
                  <a:cubicBezTo>
                    <a:pt x="96" y="23"/>
                    <a:pt x="97" y="20"/>
                    <a:pt x="97" y="22"/>
                  </a:cubicBezTo>
                  <a:cubicBezTo>
                    <a:pt x="96" y="22"/>
                    <a:pt x="96" y="24"/>
                    <a:pt x="95" y="25"/>
                  </a:cubicBezTo>
                  <a:cubicBezTo>
                    <a:pt x="96" y="25"/>
                    <a:pt x="95" y="25"/>
                    <a:pt x="95" y="25"/>
                  </a:cubicBezTo>
                  <a:cubicBezTo>
                    <a:pt x="95" y="26"/>
                    <a:pt x="94" y="27"/>
                    <a:pt x="94" y="27"/>
                  </a:cubicBezTo>
                  <a:cubicBezTo>
                    <a:pt x="95" y="27"/>
                    <a:pt x="95" y="27"/>
                    <a:pt x="95" y="26"/>
                  </a:cubicBezTo>
                  <a:cubicBezTo>
                    <a:pt x="96" y="25"/>
                    <a:pt x="95" y="26"/>
                    <a:pt x="96" y="25"/>
                  </a:cubicBezTo>
                  <a:cubicBezTo>
                    <a:pt x="97" y="25"/>
                    <a:pt x="96" y="27"/>
                    <a:pt x="97" y="24"/>
                  </a:cubicBezTo>
                  <a:cubicBezTo>
                    <a:pt x="97" y="24"/>
                    <a:pt x="97" y="23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3"/>
                    <a:pt x="99" y="21"/>
                    <a:pt x="99" y="21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5"/>
                    <a:pt x="98" y="22"/>
                    <a:pt x="97" y="25"/>
                  </a:cubicBezTo>
                  <a:cubicBezTo>
                    <a:pt x="97" y="25"/>
                    <a:pt x="98" y="24"/>
                    <a:pt x="98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25"/>
                    <a:pt x="96" y="29"/>
                    <a:pt x="97" y="27"/>
                  </a:cubicBezTo>
                  <a:cubicBezTo>
                    <a:pt x="98" y="26"/>
                    <a:pt x="98" y="26"/>
                    <a:pt x="98" y="25"/>
                  </a:cubicBezTo>
                  <a:cubicBezTo>
                    <a:pt x="99" y="25"/>
                    <a:pt x="100" y="24"/>
                    <a:pt x="100" y="24"/>
                  </a:cubicBezTo>
                  <a:cubicBezTo>
                    <a:pt x="99" y="26"/>
                    <a:pt x="100" y="24"/>
                    <a:pt x="99" y="26"/>
                  </a:cubicBezTo>
                  <a:cubicBezTo>
                    <a:pt x="99" y="25"/>
                    <a:pt x="99" y="25"/>
                    <a:pt x="98" y="26"/>
                  </a:cubicBezTo>
                  <a:cubicBezTo>
                    <a:pt x="97" y="29"/>
                    <a:pt x="97" y="26"/>
                    <a:pt x="96" y="28"/>
                  </a:cubicBezTo>
                  <a:cubicBezTo>
                    <a:pt x="97" y="28"/>
                    <a:pt x="96" y="31"/>
                    <a:pt x="95" y="32"/>
                  </a:cubicBezTo>
                  <a:cubicBezTo>
                    <a:pt x="95" y="32"/>
                    <a:pt x="95" y="32"/>
                    <a:pt x="96" y="31"/>
                  </a:cubicBezTo>
                  <a:cubicBezTo>
                    <a:pt x="96" y="30"/>
                    <a:pt x="96" y="30"/>
                    <a:pt x="97" y="29"/>
                  </a:cubicBezTo>
                  <a:cubicBezTo>
                    <a:pt x="97" y="29"/>
                    <a:pt x="98" y="29"/>
                    <a:pt x="99" y="27"/>
                  </a:cubicBezTo>
                  <a:cubicBezTo>
                    <a:pt x="98" y="28"/>
                    <a:pt x="98" y="30"/>
                    <a:pt x="98" y="30"/>
                  </a:cubicBezTo>
                  <a:cubicBezTo>
                    <a:pt x="98" y="29"/>
                    <a:pt x="99" y="30"/>
                    <a:pt x="99" y="30"/>
                  </a:cubicBezTo>
                  <a:cubicBezTo>
                    <a:pt x="100" y="28"/>
                    <a:pt x="100" y="30"/>
                    <a:pt x="100" y="28"/>
                  </a:cubicBezTo>
                  <a:cubicBezTo>
                    <a:pt x="100" y="28"/>
                    <a:pt x="101" y="26"/>
                    <a:pt x="102" y="25"/>
                  </a:cubicBezTo>
                  <a:cubicBezTo>
                    <a:pt x="102" y="25"/>
                    <a:pt x="101" y="26"/>
                    <a:pt x="101" y="27"/>
                  </a:cubicBezTo>
                  <a:cubicBezTo>
                    <a:pt x="102" y="26"/>
                    <a:pt x="100" y="29"/>
                    <a:pt x="102" y="27"/>
                  </a:cubicBezTo>
                  <a:cubicBezTo>
                    <a:pt x="101" y="27"/>
                    <a:pt x="100" y="29"/>
                    <a:pt x="99" y="31"/>
                  </a:cubicBezTo>
                  <a:cubicBezTo>
                    <a:pt x="100" y="30"/>
                    <a:pt x="99" y="32"/>
                    <a:pt x="99" y="32"/>
                  </a:cubicBezTo>
                  <a:cubicBezTo>
                    <a:pt x="100" y="32"/>
                    <a:pt x="100" y="31"/>
                    <a:pt x="101" y="31"/>
                  </a:cubicBezTo>
                  <a:cubicBezTo>
                    <a:pt x="101" y="33"/>
                    <a:pt x="102" y="32"/>
                    <a:pt x="103" y="32"/>
                  </a:cubicBezTo>
                  <a:cubicBezTo>
                    <a:pt x="102" y="33"/>
                    <a:pt x="101" y="34"/>
                    <a:pt x="101" y="35"/>
                  </a:cubicBezTo>
                  <a:cubicBezTo>
                    <a:pt x="102" y="35"/>
                    <a:pt x="102" y="33"/>
                    <a:pt x="102" y="34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2" y="34"/>
                    <a:pt x="102" y="36"/>
                    <a:pt x="104" y="33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3" y="35"/>
                    <a:pt x="103" y="35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1" y="38"/>
                    <a:pt x="102" y="36"/>
                    <a:pt x="103" y="37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6"/>
                    <a:pt x="105" y="36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4" y="37"/>
                    <a:pt x="104" y="38"/>
                    <a:pt x="104" y="37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39"/>
                    <a:pt x="103" y="39"/>
                    <a:pt x="104" y="37"/>
                  </a:cubicBezTo>
                  <a:cubicBezTo>
                    <a:pt x="104" y="36"/>
                    <a:pt x="103" y="36"/>
                    <a:pt x="103" y="37"/>
                  </a:cubicBezTo>
                  <a:cubicBezTo>
                    <a:pt x="103" y="38"/>
                    <a:pt x="103" y="37"/>
                    <a:pt x="103" y="37"/>
                  </a:cubicBezTo>
                  <a:cubicBezTo>
                    <a:pt x="103" y="39"/>
                    <a:pt x="102" y="39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1" y="40"/>
                    <a:pt x="100" y="41"/>
                    <a:pt x="100" y="40"/>
                  </a:cubicBezTo>
                  <a:cubicBezTo>
                    <a:pt x="101" y="38"/>
                    <a:pt x="99" y="41"/>
                    <a:pt x="99" y="40"/>
                  </a:cubicBezTo>
                  <a:cubicBezTo>
                    <a:pt x="100" y="39"/>
                    <a:pt x="101" y="38"/>
                    <a:pt x="101" y="37"/>
                  </a:cubicBezTo>
                  <a:cubicBezTo>
                    <a:pt x="101" y="36"/>
                    <a:pt x="101" y="37"/>
                    <a:pt x="101" y="36"/>
                  </a:cubicBezTo>
                  <a:cubicBezTo>
                    <a:pt x="100" y="37"/>
                    <a:pt x="99" y="39"/>
                    <a:pt x="99" y="39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9"/>
                    <a:pt x="98" y="40"/>
                    <a:pt x="98" y="40"/>
                  </a:cubicBezTo>
                  <a:cubicBezTo>
                    <a:pt x="97" y="39"/>
                    <a:pt x="97" y="39"/>
                    <a:pt x="96" y="38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5" y="40"/>
                    <a:pt x="95" y="38"/>
                    <a:pt x="95" y="39"/>
                  </a:cubicBezTo>
                  <a:cubicBezTo>
                    <a:pt x="94" y="37"/>
                    <a:pt x="93" y="39"/>
                    <a:pt x="93" y="37"/>
                  </a:cubicBezTo>
                  <a:cubicBezTo>
                    <a:pt x="92" y="37"/>
                    <a:pt x="91" y="38"/>
                    <a:pt x="90" y="37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36"/>
                    <a:pt x="91" y="34"/>
                    <a:pt x="91" y="35"/>
                  </a:cubicBezTo>
                  <a:cubicBezTo>
                    <a:pt x="90" y="36"/>
                    <a:pt x="90" y="36"/>
                    <a:pt x="89" y="37"/>
                  </a:cubicBezTo>
                  <a:cubicBezTo>
                    <a:pt x="89" y="35"/>
                    <a:pt x="88" y="37"/>
                    <a:pt x="87" y="38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8"/>
                    <a:pt x="86" y="36"/>
                    <a:pt x="86" y="36"/>
                  </a:cubicBezTo>
                  <a:cubicBezTo>
                    <a:pt x="86" y="35"/>
                    <a:pt x="86" y="34"/>
                    <a:pt x="86" y="34"/>
                  </a:cubicBezTo>
                  <a:cubicBezTo>
                    <a:pt x="85" y="36"/>
                    <a:pt x="85" y="36"/>
                    <a:pt x="84" y="36"/>
                  </a:cubicBezTo>
                  <a:cubicBezTo>
                    <a:pt x="84" y="36"/>
                    <a:pt x="83" y="36"/>
                    <a:pt x="83" y="35"/>
                  </a:cubicBezTo>
                  <a:cubicBezTo>
                    <a:pt x="81" y="37"/>
                    <a:pt x="81" y="35"/>
                    <a:pt x="79" y="36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77" y="36"/>
                    <a:pt x="77" y="33"/>
                    <a:pt x="75" y="3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1"/>
                    <a:pt x="75" y="32"/>
                    <a:pt x="74" y="34"/>
                  </a:cubicBezTo>
                  <a:cubicBezTo>
                    <a:pt x="74" y="33"/>
                    <a:pt x="73" y="35"/>
                    <a:pt x="74" y="33"/>
                  </a:cubicBezTo>
                  <a:cubicBezTo>
                    <a:pt x="73" y="32"/>
                    <a:pt x="73" y="34"/>
                    <a:pt x="72" y="34"/>
                  </a:cubicBezTo>
                  <a:cubicBezTo>
                    <a:pt x="72" y="33"/>
                    <a:pt x="72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2" y="32"/>
                    <a:pt x="72" y="32"/>
                  </a:cubicBezTo>
                  <a:cubicBezTo>
                    <a:pt x="71" y="32"/>
                    <a:pt x="71" y="31"/>
                    <a:pt x="70" y="34"/>
                  </a:cubicBezTo>
                  <a:cubicBezTo>
                    <a:pt x="70" y="32"/>
                    <a:pt x="68" y="34"/>
                    <a:pt x="68" y="32"/>
                  </a:cubicBezTo>
                  <a:cubicBezTo>
                    <a:pt x="68" y="33"/>
                    <a:pt x="68" y="33"/>
                    <a:pt x="67" y="33"/>
                  </a:cubicBezTo>
                  <a:cubicBezTo>
                    <a:pt x="67" y="33"/>
                    <a:pt x="67" y="31"/>
                    <a:pt x="66" y="33"/>
                  </a:cubicBezTo>
                  <a:cubicBezTo>
                    <a:pt x="66" y="32"/>
                    <a:pt x="66" y="31"/>
                    <a:pt x="66" y="31"/>
                  </a:cubicBezTo>
                  <a:cubicBezTo>
                    <a:pt x="66" y="31"/>
                    <a:pt x="66" y="32"/>
                    <a:pt x="65" y="33"/>
                  </a:cubicBezTo>
                  <a:cubicBezTo>
                    <a:pt x="64" y="34"/>
                    <a:pt x="64" y="30"/>
                    <a:pt x="63" y="30"/>
                  </a:cubicBezTo>
                  <a:cubicBezTo>
                    <a:pt x="61" y="31"/>
                    <a:pt x="60" y="30"/>
                    <a:pt x="58" y="3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7" y="31"/>
                    <a:pt x="58" y="27"/>
                    <a:pt x="56" y="30"/>
                  </a:cubicBezTo>
                  <a:cubicBezTo>
                    <a:pt x="56" y="29"/>
                    <a:pt x="56" y="29"/>
                    <a:pt x="56" y="28"/>
                  </a:cubicBezTo>
                  <a:cubicBezTo>
                    <a:pt x="55" y="30"/>
                    <a:pt x="56" y="26"/>
                    <a:pt x="54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6"/>
                    <a:pt x="53" y="28"/>
                    <a:pt x="53" y="27"/>
                  </a:cubicBezTo>
                  <a:cubicBezTo>
                    <a:pt x="53" y="26"/>
                    <a:pt x="54" y="26"/>
                    <a:pt x="54" y="26"/>
                  </a:cubicBezTo>
                  <a:cubicBezTo>
                    <a:pt x="54" y="24"/>
                    <a:pt x="52" y="28"/>
                    <a:pt x="53" y="25"/>
                  </a:cubicBezTo>
                  <a:cubicBezTo>
                    <a:pt x="53" y="25"/>
                    <a:pt x="53" y="26"/>
                    <a:pt x="53" y="26"/>
                  </a:cubicBezTo>
                  <a:cubicBezTo>
                    <a:pt x="52" y="25"/>
                    <a:pt x="50" y="26"/>
                    <a:pt x="48" y="26"/>
                  </a:cubicBezTo>
                  <a:cubicBezTo>
                    <a:pt x="47" y="24"/>
                    <a:pt x="49" y="22"/>
                    <a:pt x="48" y="23"/>
                  </a:cubicBezTo>
                  <a:cubicBezTo>
                    <a:pt x="48" y="23"/>
                    <a:pt x="47" y="24"/>
                    <a:pt x="48" y="24"/>
                  </a:cubicBezTo>
                  <a:cubicBezTo>
                    <a:pt x="47" y="25"/>
                    <a:pt x="48" y="21"/>
                    <a:pt x="47" y="22"/>
                  </a:cubicBezTo>
                  <a:cubicBezTo>
                    <a:pt x="47" y="24"/>
                    <a:pt x="47" y="23"/>
                    <a:pt x="47" y="24"/>
                  </a:cubicBezTo>
                  <a:cubicBezTo>
                    <a:pt x="46" y="23"/>
                    <a:pt x="47" y="21"/>
                    <a:pt x="46" y="22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5" y="24"/>
                    <a:pt x="44" y="22"/>
                    <a:pt x="43" y="25"/>
                  </a:cubicBezTo>
                  <a:cubicBezTo>
                    <a:pt x="40" y="24"/>
                    <a:pt x="36" y="25"/>
                    <a:pt x="33" y="25"/>
                  </a:cubicBezTo>
                  <a:cubicBezTo>
                    <a:pt x="30" y="23"/>
                    <a:pt x="26" y="23"/>
                    <a:pt x="24" y="21"/>
                  </a:cubicBezTo>
                  <a:cubicBezTo>
                    <a:pt x="24" y="18"/>
                    <a:pt x="23" y="18"/>
                    <a:pt x="22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20"/>
                    <a:pt x="22" y="18"/>
                    <a:pt x="21" y="20"/>
                  </a:cubicBezTo>
                  <a:cubicBezTo>
                    <a:pt x="20" y="19"/>
                    <a:pt x="19" y="20"/>
                    <a:pt x="18" y="19"/>
                  </a:cubicBezTo>
                  <a:cubicBezTo>
                    <a:pt x="18" y="19"/>
                    <a:pt x="19" y="18"/>
                    <a:pt x="18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7" y="19"/>
                    <a:pt x="17" y="20"/>
                  </a:cubicBezTo>
                  <a:cubicBezTo>
                    <a:pt x="13" y="21"/>
                    <a:pt x="12" y="16"/>
                    <a:pt x="8" y="15"/>
                  </a:cubicBezTo>
                  <a:cubicBezTo>
                    <a:pt x="8" y="14"/>
                    <a:pt x="7" y="15"/>
                    <a:pt x="6" y="15"/>
                  </a:cubicBezTo>
                  <a:cubicBezTo>
                    <a:pt x="4" y="12"/>
                    <a:pt x="3" y="9"/>
                    <a:pt x="0" y="10"/>
                  </a:cubicBezTo>
                  <a:cubicBezTo>
                    <a:pt x="0" y="10"/>
                    <a:pt x="2" y="5"/>
                    <a:pt x="3" y="5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55"/>
            <p:cNvSpPr/>
            <p:nvPr/>
          </p:nvSpPr>
          <p:spPr>
            <a:xfrm>
              <a:off x="8799513" y="2435226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cubicBezTo>
                    <a:pt x="0" y="1"/>
                    <a:pt x="0" y="1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55"/>
            <p:cNvSpPr/>
            <p:nvPr/>
          </p:nvSpPr>
          <p:spPr>
            <a:xfrm>
              <a:off x="8786813" y="2393951"/>
              <a:ext cx="4762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55"/>
            <p:cNvSpPr/>
            <p:nvPr/>
          </p:nvSpPr>
          <p:spPr>
            <a:xfrm>
              <a:off x="8783638" y="2387601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5"/>
            <p:cNvSpPr/>
            <p:nvPr/>
          </p:nvSpPr>
          <p:spPr>
            <a:xfrm>
              <a:off x="8783638" y="2371726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55"/>
            <p:cNvSpPr/>
            <p:nvPr/>
          </p:nvSpPr>
          <p:spPr>
            <a:xfrm>
              <a:off x="8780463" y="237966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55"/>
            <p:cNvSpPr/>
            <p:nvPr/>
          </p:nvSpPr>
          <p:spPr>
            <a:xfrm>
              <a:off x="8769350" y="2363788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55"/>
            <p:cNvSpPr/>
            <p:nvPr/>
          </p:nvSpPr>
          <p:spPr>
            <a:xfrm>
              <a:off x="8761413" y="236855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55"/>
            <p:cNvSpPr/>
            <p:nvPr/>
          </p:nvSpPr>
          <p:spPr>
            <a:xfrm>
              <a:off x="8640763" y="2335213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55"/>
            <p:cNvSpPr/>
            <p:nvPr/>
          </p:nvSpPr>
          <p:spPr>
            <a:xfrm>
              <a:off x="8583613" y="2316163"/>
              <a:ext cx="4762" cy="635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55"/>
            <p:cNvSpPr/>
            <p:nvPr/>
          </p:nvSpPr>
          <p:spPr>
            <a:xfrm>
              <a:off x="8555038" y="2327276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20000" h="5" extrusionOk="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55"/>
            <p:cNvSpPr/>
            <p:nvPr/>
          </p:nvSpPr>
          <p:spPr>
            <a:xfrm>
              <a:off x="9099550" y="2047876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55"/>
            <p:cNvSpPr/>
            <p:nvPr/>
          </p:nvSpPr>
          <p:spPr>
            <a:xfrm>
              <a:off x="8926513" y="1736726"/>
              <a:ext cx="200025" cy="307975"/>
            </a:xfrm>
            <a:custGeom>
              <a:avLst/>
              <a:gdLst/>
              <a:ahLst/>
              <a:cxnLst/>
              <a:rect l="l" t="t" r="r" b="b"/>
              <a:pathLst>
                <a:path w="53" h="82" extrusionOk="0">
                  <a:moveTo>
                    <a:pt x="8" y="1"/>
                  </a:moveTo>
                  <a:cubicBezTo>
                    <a:pt x="12" y="0"/>
                    <a:pt x="8" y="3"/>
                    <a:pt x="12" y="4"/>
                  </a:cubicBezTo>
                  <a:cubicBezTo>
                    <a:pt x="12" y="4"/>
                    <a:pt x="9" y="4"/>
                    <a:pt x="10" y="4"/>
                  </a:cubicBezTo>
                  <a:cubicBezTo>
                    <a:pt x="14" y="4"/>
                    <a:pt x="12" y="7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11" y="9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1" y="10"/>
                    <a:pt x="10" y="11"/>
                    <a:pt x="9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5" y="10"/>
                    <a:pt x="11" y="12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5" y="12"/>
                    <a:pt x="15" y="13"/>
                    <a:pt x="16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6" y="15"/>
                    <a:pt x="16" y="15"/>
                  </a:cubicBezTo>
                  <a:cubicBezTo>
                    <a:pt x="15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5"/>
                    <a:pt x="16" y="16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9" y="16"/>
                    <a:pt x="16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7" y="17"/>
                    <a:pt x="18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7" y="18"/>
                    <a:pt x="19" y="18"/>
                  </a:cubicBezTo>
                  <a:cubicBezTo>
                    <a:pt x="17" y="18"/>
                    <a:pt x="18" y="17"/>
                    <a:pt x="16" y="18"/>
                  </a:cubicBezTo>
                  <a:cubicBezTo>
                    <a:pt x="18" y="19"/>
                    <a:pt x="18" y="21"/>
                    <a:pt x="19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8" y="23"/>
                    <a:pt x="19" y="23"/>
                  </a:cubicBezTo>
                  <a:cubicBezTo>
                    <a:pt x="19" y="23"/>
                    <a:pt x="18" y="23"/>
                    <a:pt x="18" y="23"/>
                  </a:cubicBezTo>
                  <a:cubicBezTo>
                    <a:pt x="17" y="24"/>
                    <a:pt x="20" y="23"/>
                    <a:pt x="19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8" y="25"/>
                  </a:cubicBezTo>
                  <a:cubicBezTo>
                    <a:pt x="20" y="24"/>
                    <a:pt x="18" y="25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20" y="25"/>
                    <a:pt x="20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5"/>
                    <a:pt x="20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7"/>
                    <a:pt x="20" y="27"/>
                    <a:pt x="21" y="27"/>
                  </a:cubicBezTo>
                  <a:cubicBezTo>
                    <a:pt x="21" y="28"/>
                    <a:pt x="19" y="28"/>
                    <a:pt x="19" y="28"/>
                  </a:cubicBezTo>
                  <a:cubicBezTo>
                    <a:pt x="22" y="28"/>
                    <a:pt x="21" y="29"/>
                    <a:pt x="23" y="28"/>
                  </a:cubicBezTo>
                  <a:cubicBezTo>
                    <a:pt x="23" y="28"/>
                    <a:pt x="22" y="29"/>
                    <a:pt x="23" y="29"/>
                  </a:cubicBezTo>
                  <a:cubicBezTo>
                    <a:pt x="22" y="29"/>
                    <a:pt x="20" y="30"/>
                    <a:pt x="20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9" y="30"/>
                    <a:pt x="18" y="31"/>
                  </a:cubicBezTo>
                  <a:cubicBezTo>
                    <a:pt x="18" y="31"/>
                    <a:pt x="19" y="31"/>
                    <a:pt x="19" y="31"/>
                  </a:cubicBezTo>
                  <a:cubicBezTo>
                    <a:pt x="20" y="31"/>
                    <a:pt x="23" y="30"/>
                    <a:pt x="23" y="31"/>
                  </a:cubicBezTo>
                  <a:cubicBezTo>
                    <a:pt x="22" y="31"/>
                    <a:pt x="21" y="32"/>
                    <a:pt x="20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3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6" y="31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3"/>
                    <a:pt x="23" y="32"/>
                    <a:pt x="24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4" y="33"/>
                    <a:pt x="25" y="32"/>
                  </a:cubicBezTo>
                  <a:cubicBezTo>
                    <a:pt x="25" y="32"/>
                    <a:pt x="24" y="33"/>
                    <a:pt x="25" y="32"/>
                  </a:cubicBezTo>
                  <a:cubicBezTo>
                    <a:pt x="26" y="32"/>
                    <a:pt x="26" y="32"/>
                    <a:pt x="27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7" y="33"/>
                    <a:pt x="27" y="33"/>
                    <a:pt x="28" y="33"/>
                  </a:cubicBezTo>
                  <a:cubicBezTo>
                    <a:pt x="29" y="32"/>
                    <a:pt x="26" y="33"/>
                    <a:pt x="27" y="33"/>
                  </a:cubicBezTo>
                  <a:cubicBezTo>
                    <a:pt x="26" y="34"/>
                    <a:pt x="29" y="33"/>
                    <a:pt x="27" y="35"/>
                  </a:cubicBezTo>
                  <a:cubicBezTo>
                    <a:pt x="27" y="35"/>
                    <a:pt x="29" y="34"/>
                    <a:pt x="28" y="34"/>
                  </a:cubicBezTo>
                  <a:cubicBezTo>
                    <a:pt x="28" y="34"/>
                    <a:pt x="27" y="35"/>
                    <a:pt x="28" y="35"/>
                  </a:cubicBezTo>
                  <a:cubicBezTo>
                    <a:pt x="27" y="35"/>
                    <a:pt x="28" y="35"/>
                    <a:pt x="28" y="35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9" y="35"/>
                    <a:pt x="30" y="35"/>
                    <a:pt x="29" y="36"/>
                  </a:cubicBezTo>
                  <a:cubicBezTo>
                    <a:pt x="30" y="36"/>
                    <a:pt x="31" y="36"/>
                    <a:pt x="31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30" y="37"/>
                    <a:pt x="29" y="37"/>
                  </a:cubicBezTo>
                  <a:cubicBezTo>
                    <a:pt x="31" y="37"/>
                    <a:pt x="27" y="37"/>
                    <a:pt x="29" y="37"/>
                  </a:cubicBezTo>
                  <a:cubicBezTo>
                    <a:pt x="28" y="37"/>
                    <a:pt x="31" y="36"/>
                    <a:pt x="29" y="37"/>
                  </a:cubicBezTo>
                  <a:cubicBezTo>
                    <a:pt x="29" y="37"/>
                    <a:pt x="31" y="37"/>
                    <a:pt x="30" y="38"/>
                  </a:cubicBezTo>
                  <a:cubicBezTo>
                    <a:pt x="30" y="37"/>
                    <a:pt x="28" y="38"/>
                    <a:pt x="28" y="38"/>
                  </a:cubicBezTo>
                  <a:cubicBezTo>
                    <a:pt x="28" y="39"/>
                    <a:pt x="29" y="38"/>
                    <a:pt x="29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38"/>
                    <a:pt x="30" y="39"/>
                    <a:pt x="31" y="38"/>
                  </a:cubicBezTo>
                  <a:cubicBezTo>
                    <a:pt x="30" y="38"/>
                    <a:pt x="32" y="38"/>
                    <a:pt x="30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30" y="39"/>
                    <a:pt x="31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3" y="38"/>
                    <a:pt x="30" y="40"/>
                    <a:pt x="32" y="39"/>
                  </a:cubicBezTo>
                  <a:cubicBezTo>
                    <a:pt x="31" y="40"/>
                    <a:pt x="32" y="40"/>
                    <a:pt x="31" y="41"/>
                  </a:cubicBezTo>
                  <a:cubicBezTo>
                    <a:pt x="32" y="40"/>
                    <a:pt x="33" y="40"/>
                    <a:pt x="32" y="41"/>
                  </a:cubicBezTo>
                  <a:cubicBezTo>
                    <a:pt x="32" y="41"/>
                    <a:pt x="32" y="41"/>
                    <a:pt x="31" y="41"/>
                  </a:cubicBezTo>
                  <a:cubicBezTo>
                    <a:pt x="31" y="41"/>
                    <a:pt x="31" y="41"/>
                    <a:pt x="32" y="41"/>
                  </a:cubicBezTo>
                  <a:cubicBezTo>
                    <a:pt x="31" y="41"/>
                    <a:pt x="30" y="42"/>
                    <a:pt x="30" y="43"/>
                  </a:cubicBezTo>
                  <a:cubicBezTo>
                    <a:pt x="31" y="43"/>
                    <a:pt x="32" y="42"/>
                    <a:pt x="33" y="42"/>
                  </a:cubicBezTo>
                  <a:cubicBezTo>
                    <a:pt x="30" y="43"/>
                    <a:pt x="35" y="41"/>
                    <a:pt x="32" y="43"/>
                  </a:cubicBezTo>
                  <a:cubicBezTo>
                    <a:pt x="32" y="43"/>
                    <a:pt x="31" y="43"/>
                    <a:pt x="31" y="43"/>
                  </a:cubicBezTo>
                  <a:cubicBezTo>
                    <a:pt x="28" y="45"/>
                    <a:pt x="33" y="43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2" y="43"/>
                    <a:pt x="35" y="43"/>
                    <a:pt x="33" y="44"/>
                  </a:cubicBezTo>
                  <a:cubicBezTo>
                    <a:pt x="34" y="43"/>
                    <a:pt x="32" y="44"/>
                    <a:pt x="34" y="43"/>
                  </a:cubicBezTo>
                  <a:cubicBezTo>
                    <a:pt x="33" y="45"/>
                    <a:pt x="36" y="44"/>
                    <a:pt x="33" y="46"/>
                  </a:cubicBezTo>
                  <a:cubicBezTo>
                    <a:pt x="33" y="46"/>
                    <a:pt x="33" y="46"/>
                    <a:pt x="34" y="46"/>
                  </a:cubicBezTo>
                  <a:cubicBezTo>
                    <a:pt x="35" y="45"/>
                    <a:pt x="33" y="46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4" y="46"/>
                    <a:pt x="34" y="46"/>
                    <a:pt x="32" y="47"/>
                  </a:cubicBezTo>
                  <a:cubicBezTo>
                    <a:pt x="31" y="47"/>
                    <a:pt x="36" y="45"/>
                    <a:pt x="35" y="46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7"/>
                    <a:pt x="34" y="47"/>
                    <a:pt x="33" y="48"/>
                  </a:cubicBezTo>
                  <a:cubicBezTo>
                    <a:pt x="33" y="48"/>
                    <a:pt x="33" y="48"/>
                    <a:pt x="34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48"/>
                    <a:pt x="33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9"/>
                    <a:pt x="33" y="49"/>
                    <a:pt x="34" y="49"/>
                  </a:cubicBezTo>
                  <a:cubicBezTo>
                    <a:pt x="34" y="49"/>
                    <a:pt x="35" y="48"/>
                    <a:pt x="35" y="48"/>
                  </a:cubicBezTo>
                  <a:cubicBezTo>
                    <a:pt x="35" y="48"/>
                    <a:pt x="35" y="48"/>
                    <a:pt x="36" y="48"/>
                  </a:cubicBezTo>
                  <a:cubicBezTo>
                    <a:pt x="35" y="48"/>
                    <a:pt x="35" y="48"/>
                    <a:pt x="35" y="49"/>
                  </a:cubicBezTo>
                  <a:cubicBezTo>
                    <a:pt x="35" y="49"/>
                    <a:pt x="37" y="48"/>
                    <a:pt x="37" y="48"/>
                  </a:cubicBezTo>
                  <a:cubicBezTo>
                    <a:pt x="36" y="49"/>
                    <a:pt x="37" y="49"/>
                    <a:pt x="35" y="49"/>
                  </a:cubicBezTo>
                  <a:cubicBezTo>
                    <a:pt x="35" y="49"/>
                    <a:pt x="36" y="49"/>
                    <a:pt x="35" y="49"/>
                  </a:cubicBezTo>
                  <a:cubicBezTo>
                    <a:pt x="35" y="49"/>
                    <a:pt x="34" y="50"/>
                    <a:pt x="35" y="49"/>
                  </a:cubicBezTo>
                  <a:cubicBezTo>
                    <a:pt x="35" y="49"/>
                    <a:pt x="37" y="48"/>
                    <a:pt x="37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7" y="49"/>
                    <a:pt x="36" y="50"/>
                    <a:pt x="37" y="49"/>
                  </a:cubicBezTo>
                  <a:cubicBezTo>
                    <a:pt x="38" y="49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51"/>
                    <a:pt x="36" y="51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1"/>
                    <a:pt x="37" y="51"/>
                    <a:pt x="38" y="50"/>
                  </a:cubicBezTo>
                  <a:cubicBezTo>
                    <a:pt x="37" y="51"/>
                    <a:pt x="34" y="53"/>
                    <a:pt x="35" y="52"/>
                  </a:cubicBezTo>
                  <a:cubicBezTo>
                    <a:pt x="35" y="52"/>
                    <a:pt x="38" y="51"/>
                    <a:pt x="38" y="51"/>
                  </a:cubicBezTo>
                  <a:cubicBezTo>
                    <a:pt x="38" y="52"/>
                    <a:pt x="40" y="51"/>
                    <a:pt x="38" y="53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3"/>
                    <a:pt x="41" y="53"/>
                    <a:pt x="39" y="54"/>
                  </a:cubicBezTo>
                  <a:cubicBezTo>
                    <a:pt x="39" y="54"/>
                    <a:pt x="38" y="55"/>
                    <a:pt x="37" y="55"/>
                  </a:cubicBezTo>
                  <a:cubicBezTo>
                    <a:pt x="38" y="55"/>
                    <a:pt x="36" y="56"/>
                    <a:pt x="38" y="55"/>
                  </a:cubicBezTo>
                  <a:cubicBezTo>
                    <a:pt x="39" y="55"/>
                    <a:pt x="40" y="54"/>
                    <a:pt x="40" y="54"/>
                  </a:cubicBezTo>
                  <a:cubicBezTo>
                    <a:pt x="41" y="54"/>
                    <a:pt x="41" y="54"/>
                    <a:pt x="40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5"/>
                    <a:pt x="40" y="56"/>
                    <a:pt x="40" y="56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2" y="55"/>
                    <a:pt x="42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3" y="55"/>
                    <a:pt x="42" y="56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7"/>
                    <a:pt x="42" y="57"/>
                    <a:pt x="42" y="56"/>
                  </a:cubicBezTo>
                  <a:cubicBezTo>
                    <a:pt x="42" y="57"/>
                    <a:pt x="42" y="58"/>
                    <a:pt x="40" y="58"/>
                  </a:cubicBezTo>
                  <a:cubicBezTo>
                    <a:pt x="44" y="57"/>
                    <a:pt x="44" y="58"/>
                    <a:pt x="45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0"/>
                    <a:pt x="45" y="58"/>
                    <a:pt x="45" y="5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1"/>
                    <a:pt x="44" y="60"/>
                    <a:pt x="44" y="60"/>
                  </a:cubicBezTo>
                  <a:cubicBezTo>
                    <a:pt x="45" y="59"/>
                    <a:pt x="44" y="60"/>
                    <a:pt x="45" y="59"/>
                  </a:cubicBezTo>
                  <a:cubicBezTo>
                    <a:pt x="45" y="59"/>
                    <a:pt x="44" y="60"/>
                    <a:pt x="46" y="59"/>
                  </a:cubicBezTo>
                  <a:cubicBezTo>
                    <a:pt x="45" y="60"/>
                    <a:pt x="44" y="60"/>
                    <a:pt x="44" y="61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3" y="62"/>
                    <a:pt x="41" y="62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8" y="65"/>
                    <a:pt x="37" y="64"/>
                    <a:pt x="37" y="65"/>
                  </a:cubicBezTo>
                  <a:cubicBezTo>
                    <a:pt x="38" y="65"/>
                    <a:pt x="40" y="63"/>
                    <a:pt x="41" y="63"/>
                  </a:cubicBezTo>
                  <a:cubicBezTo>
                    <a:pt x="41" y="63"/>
                    <a:pt x="44" y="61"/>
                    <a:pt x="45" y="61"/>
                  </a:cubicBezTo>
                  <a:cubicBezTo>
                    <a:pt x="44" y="62"/>
                    <a:pt x="44" y="61"/>
                    <a:pt x="43" y="62"/>
                  </a:cubicBezTo>
                  <a:cubicBezTo>
                    <a:pt x="42" y="63"/>
                    <a:pt x="44" y="62"/>
                    <a:pt x="44" y="62"/>
                  </a:cubicBezTo>
                  <a:cubicBezTo>
                    <a:pt x="44" y="62"/>
                    <a:pt x="46" y="61"/>
                    <a:pt x="46" y="61"/>
                  </a:cubicBezTo>
                  <a:cubicBezTo>
                    <a:pt x="45" y="61"/>
                    <a:pt x="44" y="62"/>
                    <a:pt x="44" y="62"/>
                  </a:cubicBezTo>
                  <a:cubicBezTo>
                    <a:pt x="45" y="61"/>
                    <a:pt x="46" y="61"/>
                    <a:pt x="47" y="61"/>
                  </a:cubicBezTo>
                  <a:cubicBezTo>
                    <a:pt x="49" y="59"/>
                    <a:pt x="46" y="61"/>
                    <a:pt x="48" y="60"/>
                  </a:cubicBezTo>
                  <a:cubicBezTo>
                    <a:pt x="47" y="61"/>
                    <a:pt x="45" y="62"/>
                    <a:pt x="44" y="63"/>
                  </a:cubicBezTo>
                  <a:cubicBezTo>
                    <a:pt x="45" y="62"/>
                    <a:pt x="46" y="62"/>
                    <a:pt x="48" y="61"/>
                  </a:cubicBezTo>
                  <a:cubicBezTo>
                    <a:pt x="48" y="61"/>
                    <a:pt x="47" y="62"/>
                    <a:pt x="46" y="62"/>
                  </a:cubicBezTo>
                  <a:cubicBezTo>
                    <a:pt x="45" y="63"/>
                    <a:pt x="48" y="61"/>
                    <a:pt x="46" y="63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6" y="62"/>
                    <a:pt x="46" y="63"/>
                  </a:cubicBezTo>
                  <a:cubicBezTo>
                    <a:pt x="46" y="63"/>
                    <a:pt x="48" y="62"/>
                    <a:pt x="46" y="64"/>
                  </a:cubicBezTo>
                  <a:cubicBezTo>
                    <a:pt x="46" y="63"/>
                    <a:pt x="46" y="64"/>
                    <a:pt x="48" y="63"/>
                  </a:cubicBezTo>
                  <a:cubicBezTo>
                    <a:pt x="48" y="62"/>
                    <a:pt x="46" y="63"/>
                    <a:pt x="48" y="62"/>
                  </a:cubicBezTo>
                  <a:cubicBezTo>
                    <a:pt x="47" y="63"/>
                    <a:pt x="49" y="62"/>
                    <a:pt x="49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9" y="62"/>
                    <a:pt x="49" y="62"/>
                    <a:pt x="50" y="62"/>
                  </a:cubicBezTo>
                  <a:cubicBezTo>
                    <a:pt x="49" y="62"/>
                    <a:pt x="49" y="63"/>
                    <a:pt x="48" y="63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48" y="63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6" y="65"/>
                    <a:pt x="47" y="65"/>
                  </a:cubicBezTo>
                  <a:cubicBezTo>
                    <a:pt x="48" y="64"/>
                    <a:pt x="49" y="63"/>
                    <a:pt x="50" y="63"/>
                  </a:cubicBezTo>
                  <a:cubicBezTo>
                    <a:pt x="51" y="62"/>
                    <a:pt x="49" y="63"/>
                    <a:pt x="50" y="63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8" y="64"/>
                    <a:pt x="47" y="65"/>
                    <a:pt x="47" y="65"/>
                  </a:cubicBezTo>
                  <a:cubicBezTo>
                    <a:pt x="48" y="65"/>
                    <a:pt x="49" y="64"/>
                    <a:pt x="50" y="63"/>
                  </a:cubicBezTo>
                  <a:cubicBezTo>
                    <a:pt x="50" y="64"/>
                    <a:pt x="49" y="64"/>
                    <a:pt x="48" y="65"/>
                  </a:cubicBezTo>
                  <a:cubicBezTo>
                    <a:pt x="49" y="65"/>
                    <a:pt x="50" y="64"/>
                    <a:pt x="50" y="63"/>
                  </a:cubicBezTo>
                  <a:cubicBezTo>
                    <a:pt x="50" y="64"/>
                    <a:pt x="49" y="65"/>
                    <a:pt x="48" y="66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5" y="68"/>
                    <a:pt x="45" y="68"/>
                    <a:pt x="43" y="69"/>
                  </a:cubicBezTo>
                  <a:cubicBezTo>
                    <a:pt x="43" y="69"/>
                    <a:pt x="44" y="69"/>
                    <a:pt x="44" y="69"/>
                  </a:cubicBezTo>
                  <a:cubicBezTo>
                    <a:pt x="47" y="67"/>
                    <a:pt x="48" y="67"/>
                    <a:pt x="50" y="65"/>
                  </a:cubicBezTo>
                  <a:cubicBezTo>
                    <a:pt x="51" y="65"/>
                    <a:pt x="45" y="69"/>
                    <a:pt x="49" y="67"/>
                  </a:cubicBezTo>
                  <a:cubicBezTo>
                    <a:pt x="49" y="67"/>
                    <a:pt x="51" y="66"/>
                    <a:pt x="50" y="66"/>
                  </a:cubicBezTo>
                  <a:cubicBezTo>
                    <a:pt x="50" y="66"/>
                    <a:pt x="52" y="64"/>
                    <a:pt x="52" y="65"/>
                  </a:cubicBezTo>
                  <a:cubicBezTo>
                    <a:pt x="51" y="66"/>
                    <a:pt x="50" y="67"/>
                    <a:pt x="48" y="68"/>
                  </a:cubicBezTo>
                  <a:cubicBezTo>
                    <a:pt x="49" y="67"/>
                    <a:pt x="49" y="67"/>
                    <a:pt x="48" y="67"/>
                  </a:cubicBezTo>
                  <a:cubicBezTo>
                    <a:pt x="47" y="68"/>
                    <a:pt x="46" y="69"/>
                    <a:pt x="46" y="69"/>
                  </a:cubicBezTo>
                  <a:cubicBezTo>
                    <a:pt x="47" y="69"/>
                    <a:pt x="47" y="69"/>
                    <a:pt x="48" y="68"/>
                  </a:cubicBezTo>
                  <a:cubicBezTo>
                    <a:pt x="49" y="67"/>
                    <a:pt x="48" y="68"/>
                    <a:pt x="49" y="67"/>
                  </a:cubicBezTo>
                  <a:cubicBezTo>
                    <a:pt x="50" y="67"/>
                    <a:pt x="48" y="69"/>
                    <a:pt x="50" y="67"/>
                  </a:cubicBezTo>
                  <a:cubicBezTo>
                    <a:pt x="50" y="67"/>
                    <a:pt x="51" y="66"/>
                    <a:pt x="52" y="66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1" y="67"/>
                    <a:pt x="53" y="65"/>
                    <a:pt x="53" y="66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0" y="68"/>
                    <a:pt x="52" y="66"/>
                    <a:pt x="50" y="68"/>
                  </a:cubicBezTo>
                  <a:cubicBezTo>
                    <a:pt x="50" y="68"/>
                    <a:pt x="51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8"/>
                    <a:pt x="47" y="70"/>
                    <a:pt x="49" y="69"/>
                  </a:cubicBezTo>
                  <a:cubicBezTo>
                    <a:pt x="50" y="69"/>
                    <a:pt x="50" y="69"/>
                    <a:pt x="51" y="68"/>
                  </a:cubicBezTo>
                  <a:cubicBezTo>
                    <a:pt x="51" y="68"/>
                    <a:pt x="52" y="68"/>
                    <a:pt x="52" y="68"/>
                  </a:cubicBezTo>
                  <a:cubicBezTo>
                    <a:pt x="51" y="69"/>
                    <a:pt x="52" y="68"/>
                    <a:pt x="51" y="69"/>
                  </a:cubicBezTo>
                  <a:cubicBezTo>
                    <a:pt x="51" y="69"/>
                    <a:pt x="51" y="68"/>
                    <a:pt x="49" y="69"/>
                  </a:cubicBezTo>
                  <a:cubicBezTo>
                    <a:pt x="47" y="71"/>
                    <a:pt x="49" y="69"/>
                    <a:pt x="47" y="70"/>
                  </a:cubicBezTo>
                  <a:cubicBezTo>
                    <a:pt x="47" y="70"/>
                    <a:pt x="46" y="72"/>
                    <a:pt x="44" y="73"/>
                  </a:cubicBezTo>
                  <a:cubicBezTo>
                    <a:pt x="44" y="73"/>
                    <a:pt x="45" y="73"/>
                    <a:pt x="45" y="73"/>
                  </a:cubicBezTo>
                  <a:cubicBezTo>
                    <a:pt x="46" y="72"/>
                    <a:pt x="46" y="72"/>
                    <a:pt x="47" y="71"/>
                  </a:cubicBezTo>
                  <a:cubicBezTo>
                    <a:pt x="47" y="71"/>
                    <a:pt x="48" y="71"/>
                    <a:pt x="49" y="70"/>
                  </a:cubicBezTo>
                  <a:cubicBezTo>
                    <a:pt x="49" y="71"/>
                    <a:pt x="48" y="72"/>
                    <a:pt x="48" y="72"/>
                  </a:cubicBezTo>
                  <a:cubicBezTo>
                    <a:pt x="48" y="72"/>
                    <a:pt x="48" y="72"/>
                    <a:pt x="48" y="73"/>
                  </a:cubicBezTo>
                  <a:cubicBezTo>
                    <a:pt x="50" y="71"/>
                    <a:pt x="49" y="73"/>
                    <a:pt x="50" y="72"/>
                  </a:cubicBezTo>
                  <a:cubicBezTo>
                    <a:pt x="51" y="71"/>
                    <a:pt x="52" y="70"/>
                    <a:pt x="53" y="69"/>
                  </a:cubicBezTo>
                  <a:cubicBezTo>
                    <a:pt x="53" y="70"/>
                    <a:pt x="52" y="70"/>
                    <a:pt x="52" y="70"/>
                  </a:cubicBezTo>
                  <a:cubicBezTo>
                    <a:pt x="53" y="70"/>
                    <a:pt x="50" y="72"/>
                    <a:pt x="52" y="71"/>
                  </a:cubicBezTo>
                  <a:cubicBezTo>
                    <a:pt x="51" y="71"/>
                    <a:pt x="49" y="72"/>
                    <a:pt x="48" y="74"/>
                  </a:cubicBezTo>
                  <a:cubicBezTo>
                    <a:pt x="49" y="73"/>
                    <a:pt x="47" y="74"/>
                    <a:pt x="47" y="75"/>
                  </a:cubicBezTo>
                  <a:cubicBezTo>
                    <a:pt x="48" y="74"/>
                    <a:pt x="49" y="74"/>
                    <a:pt x="49" y="74"/>
                  </a:cubicBezTo>
                  <a:cubicBezTo>
                    <a:pt x="48" y="75"/>
                    <a:pt x="50" y="75"/>
                    <a:pt x="50" y="75"/>
                  </a:cubicBezTo>
                  <a:cubicBezTo>
                    <a:pt x="50" y="76"/>
                    <a:pt x="48" y="77"/>
                    <a:pt x="48" y="78"/>
                  </a:cubicBezTo>
                  <a:cubicBezTo>
                    <a:pt x="48" y="78"/>
                    <a:pt x="49" y="76"/>
                    <a:pt x="49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9" y="77"/>
                    <a:pt x="48" y="79"/>
                    <a:pt x="50" y="77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9" y="78"/>
                    <a:pt x="49" y="78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6" y="80"/>
                    <a:pt x="48" y="79"/>
                    <a:pt x="48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50" y="78"/>
                    <a:pt x="49" y="79"/>
                    <a:pt x="50" y="79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8" y="81"/>
                    <a:pt x="48" y="81"/>
                    <a:pt x="49" y="81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7" y="81"/>
                    <a:pt x="48" y="80"/>
                  </a:cubicBezTo>
                  <a:cubicBezTo>
                    <a:pt x="49" y="80"/>
                    <a:pt x="49" y="80"/>
                    <a:pt x="48" y="80"/>
                  </a:cubicBezTo>
                  <a:cubicBezTo>
                    <a:pt x="48" y="81"/>
                    <a:pt x="48" y="80"/>
                    <a:pt x="48" y="80"/>
                  </a:cubicBezTo>
                  <a:cubicBezTo>
                    <a:pt x="47" y="81"/>
                    <a:pt x="47" y="81"/>
                    <a:pt x="46" y="82"/>
                  </a:cubicBezTo>
                  <a:cubicBezTo>
                    <a:pt x="46" y="82"/>
                    <a:pt x="45" y="82"/>
                    <a:pt x="46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6" y="81"/>
                    <a:pt x="46" y="81"/>
                  </a:cubicBezTo>
                  <a:cubicBezTo>
                    <a:pt x="45" y="82"/>
                    <a:pt x="44" y="82"/>
                    <a:pt x="44" y="82"/>
                  </a:cubicBezTo>
                  <a:cubicBezTo>
                    <a:pt x="46" y="80"/>
                    <a:pt x="43" y="82"/>
                    <a:pt x="43" y="81"/>
                  </a:cubicBezTo>
                  <a:cubicBezTo>
                    <a:pt x="45" y="80"/>
                    <a:pt x="46" y="80"/>
                    <a:pt x="46" y="80"/>
                  </a:cubicBezTo>
                  <a:cubicBezTo>
                    <a:pt x="47" y="79"/>
                    <a:pt x="46" y="79"/>
                    <a:pt x="47" y="79"/>
                  </a:cubicBezTo>
                  <a:cubicBezTo>
                    <a:pt x="46" y="79"/>
                    <a:pt x="44" y="80"/>
                    <a:pt x="43" y="81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2" y="81"/>
                    <a:pt x="42" y="81"/>
                  </a:cubicBezTo>
                  <a:cubicBezTo>
                    <a:pt x="43" y="80"/>
                    <a:pt x="42" y="79"/>
                    <a:pt x="42" y="7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1" y="79"/>
                    <a:pt x="42" y="78"/>
                    <a:pt x="41" y="78"/>
                  </a:cubicBezTo>
                  <a:cubicBezTo>
                    <a:pt x="41" y="77"/>
                    <a:pt x="39" y="78"/>
                    <a:pt x="40" y="76"/>
                  </a:cubicBezTo>
                  <a:cubicBezTo>
                    <a:pt x="39" y="76"/>
                    <a:pt x="38" y="76"/>
                    <a:pt x="38" y="75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8" y="75"/>
                    <a:pt x="40" y="73"/>
                    <a:pt x="40" y="73"/>
                  </a:cubicBezTo>
                  <a:cubicBezTo>
                    <a:pt x="39" y="74"/>
                    <a:pt x="38" y="74"/>
                    <a:pt x="37" y="75"/>
                  </a:cubicBezTo>
                  <a:cubicBezTo>
                    <a:pt x="38" y="73"/>
                    <a:pt x="36" y="74"/>
                    <a:pt x="35" y="74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4" y="74"/>
                    <a:pt x="35" y="73"/>
                    <a:pt x="35" y="72"/>
                  </a:cubicBezTo>
                  <a:cubicBezTo>
                    <a:pt x="36" y="72"/>
                    <a:pt x="36" y="71"/>
                    <a:pt x="36" y="71"/>
                  </a:cubicBezTo>
                  <a:cubicBezTo>
                    <a:pt x="34" y="72"/>
                    <a:pt x="34" y="72"/>
                    <a:pt x="33" y="72"/>
                  </a:cubicBezTo>
                  <a:cubicBezTo>
                    <a:pt x="33" y="72"/>
                    <a:pt x="33" y="71"/>
                    <a:pt x="34" y="70"/>
                  </a:cubicBezTo>
                  <a:cubicBezTo>
                    <a:pt x="31" y="71"/>
                    <a:pt x="31" y="69"/>
                    <a:pt x="29" y="69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7" y="69"/>
                    <a:pt x="29" y="66"/>
                    <a:pt x="27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4"/>
                    <a:pt x="28" y="64"/>
                    <a:pt x="27" y="65"/>
                  </a:cubicBezTo>
                  <a:cubicBezTo>
                    <a:pt x="27" y="65"/>
                    <a:pt x="25" y="65"/>
                    <a:pt x="27" y="64"/>
                  </a:cubicBezTo>
                  <a:cubicBezTo>
                    <a:pt x="27" y="63"/>
                    <a:pt x="26" y="64"/>
                    <a:pt x="25" y="64"/>
                  </a:cubicBezTo>
                  <a:cubicBezTo>
                    <a:pt x="26" y="63"/>
                    <a:pt x="26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6" y="62"/>
                    <a:pt x="26" y="62"/>
                  </a:cubicBezTo>
                  <a:cubicBezTo>
                    <a:pt x="26" y="62"/>
                    <a:pt x="27" y="61"/>
                    <a:pt x="24" y="62"/>
                  </a:cubicBezTo>
                  <a:cubicBezTo>
                    <a:pt x="25" y="61"/>
                    <a:pt x="22" y="62"/>
                    <a:pt x="24" y="60"/>
                  </a:cubicBezTo>
                  <a:cubicBezTo>
                    <a:pt x="23" y="60"/>
                    <a:pt x="23" y="60"/>
                    <a:pt x="22" y="61"/>
                  </a:cubicBezTo>
                  <a:cubicBezTo>
                    <a:pt x="22" y="60"/>
                    <a:pt x="23" y="59"/>
                    <a:pt x="22" y="59"/>
                  </a:cubicBezTo>
                  <a:cubicBezTo>
                    <a:pt x="22" y="59"/>
                    <a:pt x="23" y="59"/>
                    <a:pt x="23" y="58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0" y="59"/>
                    <a:pt x="22" y="56"/>
                    <a:pt x="22" y="56"/>
                  </a:cubicBezTo>
                  <a:cubicBezTo>
                    <a:pt x="19" y="55"/>
                    <a:pt x="19" y="53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7" y="52"/>
                    <a:pt x="21" y="50"/>
                    <a:pt x="17" y="51"/>
                  </a:cubicBezTo>
                  <a:cubicBezTo>
                    <a:pt x="18" y="51"/>
                    <a:pt x="17" y="50"/>
                    <a:pt x="19" y="50"/>
                  </a:cubicBezTo>
                  <a:cubicBezTo>
                    <a:pt x="17" y="50"/>
                    <a:pt x="19" y="48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8"/>
                    <a:pt x="17" y="48"/>
                    <a:pt x="18" y="47"/>
                  </a:cubicBezTo>
                  <a:cubicBezTo>
                    <a:pt x="18" y="47"/>
                    <a:pt x="18" y="47"/>
                    <a:pt x="19" y="47"/>
                  </a:cubicBezTo>
                  <a:cubicBezTo>
                    <a:pt x="20" y="46"/>
                    <a:pt x="16" y="47"/>
                    <a:pt x="19" y="46"/>
                  </a:cubicBezTo>
                  <a:cubicBezTo>
                    <a:pt x="19" y="46"/>
                    <a:pt x="17" y="47"/>
                    <a:pt x="17" y="47"/>
                  </a:cubicBezTo>
                  <a:cubicBezTo>
                    <a:pt x="18" y="45"/>
                    <a:pt x="16" y="44"/>
                    <a:pt x="15" y="43"/>
                  </a:cubicBezTo>
                  <a:cubicBezTo>
                    <a:pt x="16" y="42"/>
                    <a:pt x="19" y="42"/>
                    <a:pt x="17" y="42"/>
                  </a:cubicBezTo>
                  <a:cubicBezTo>
                    <a:pt x="17" y="41"/>
                    <a:pt x="16" y="42"/>
                    <a:pt x="16" y="42"/>
                  </a:cubicBezTo>
                  <a:cubicBezTo>
                    <a:pt x="15" y="42"/>
                    <a:pt x="19" y="40"/>
                    <a:pt x="18" y="41"/>
                  </a:cubicBezTo>
                  <a:cubicBezTo>
                    <a:pt x="16" y="41"/>
                    <a:pt x="17" y="41"/>
                    <a:pt x="16" y="41"/>
                  </a:cubicBezTo>
                  <a:cubicBezTo>
                    <a:pt x="17" y="40"/>
                    <a:pt x="18" y="39"/>
                    <a:pt x="17" y="40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5" y="40"/>
                    <a:pt x="16" y="39"/>
                    <a:pt x="13" y="39"/>
                  </a:cubicBezTo>
                  <a:cubicBezTo>
                    <a:pt x="11" y="37"/>
                    <a:pt x="9" y="35"/>
                    <a:pt x="7" y="32"/>
                  </a:cubicBezTo>
                  <a:cubicBezTo>
                    <a:pt x="7" y="29"/>
                    <a:pt x="5" y="27"/>
                    <a:pt x="5" y="24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6" y="21"/>
                    <a:pt x="5" y="22"/>
                  </a:cubicBezTo>
                  <a:cubicBezTo>
                    <a:pt x="5" y="21"/>
                    <a:pt x="4" y="20"/>
                    <a:pt x="3" y="19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3" y="18"/>
                    <a:pt x="2" y="19"/>
                  </a:cubicBezTo>
                  <a:cubicBezTo>
                    <a:pt x="0" y="17"/>
                    <a:pt x="3" y="13"/>
                    <a:pt x="1" y="11"/>
                  </a:cubicBezTo>
                  <a:cubicBezTo>
                    <a:pt x="2" y="10"/>
                    <a:pt x="1" y="9"/>
                    <a:pt x="0" y="9"/>
                  </a:cubicBezTo>
                  <a:cubicBezTo>
                    <a:pt x="2" y="6"/>
                    <a:pt x="4" y="3"/>
                    <a:pt x="1" y="2"/>
                  </a:cubicBezTo>
                  <a:cubicBezTo>
                    <a:pt x="1" y="2"/>
                    <a:pt x="6" y="1"/>
                    <a:pt x="8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55"/>
            <p:cNvSpPr/>
            <p:nvPr/>
          </p:nvSpPr>
          <p:spPr>
            <a:xfrm>
              <a:off x="9099550" y="2044701"/>
              <a:ext cx="7937" cy="7938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55"/>
            <p:cNvSpPr/>
            <p:nvPr/>
          </p:nvSpPr>
          <p:spPr>
            <a:xfrm>
              <a:off x="9115425" y="200342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55"/>
            <p:cNvSpPr/>
            <p:nvPr/>
          </p:nvSpPr>
          <p:spPr>
            <a:xfrm>
              <a:off x="9115425" y="200025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55"/>
            <p:cNvSpPr/>
            <p:nvPr/>
          </p:nvSpPr>
          <p:spPr>
            <a:xfrm>
              <a:off x="9121775" y="1989138"/>
              <a:ext cx="4762" cy="1588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55"/>
            <p:cNvSpPr/>
            <p:nvPr/>
          </p:nvSpPr>
          <p:spPr>
            <a:xfrm>
              <a:off x="9115425" y="1992313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55"/>
            <p:cNvSpPr/>
            <p:nvPr/>
          </p:nvSpPr>
          <p:spPr>
            <a:xfrm>
              <a:off x="9115425" y="1976438"/>
              <a:ext cx="6350" cy="4763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0"/>
                  </a:moveTo>
                  <a:cubicBezTo>
                    <a:pt x="0" y="0"/>
                    <a:pt x="0" y="1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55"/>
            <p:cNvSpPr/>
            <p:nvPr/>
          </p:nvSpPr>
          <p:spPr>
            <a:xfrm>
              <a:off x="9110663" y="1973263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55"/>
            <p:cNvSpPr/>
            <p:nvPr/>
          </p:nvSpPr>
          <p:spPr>
            <a:xfrm>
              <a:off x="9047163" y="1898651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55"/>
            <p:cNvSpPr/>
            <p:nvPr/>
          </p:nvSpPr>
          <p:spPr>
            <a:xfrm>
              <a:off x="9031288" y="1852613"/>
              <a:ext cx="4762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55"/>
            <p:cNvSpPr/>
            <p:nvPr/>
          </p:nvSpPr>
          <p:spPr>
            <a:xfrm>
              <a:off x="9001125" y="1841501"/>
              <a:ext cx="7937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55"/>
            <p:cNvSpPr/>
            <p:nvPr/>
          </p:nvSpPr>
          <p:spPr>
            <a:xfrm>
              <a:off x="9637713" y="2033588"/>
              <a:ext cx="7937" cy="3175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0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55"/>
            <p:cNvSpPr/>
            <p:nvPr/>
          </p:nvSpPr>
          <p:spPr>
            <a:xfrm>
              <a:off x="9645650" y="1649413"/>
              <a:ext cx="225425" cy="392113"/>
            </a:xfrm>
            <a:custGeom>
              <a:avLst/>
              <a:gdLst/>
              <a:ahLst/>
              <a:cxnLst/>
              <a:rect l="l" t="t" r="r" b="b"/>
              <a:pathLst>
                <a:path w="60" h="104" extrusionOk="0">
                  <a:moveTo>
                    <a:pt x="56" y="4"/>
                  </a:moveTo>
                  <a:cubicBezTo>
                    <a:pt x="60" y="7"/>
                    <a:pt x="55" y="6"/>
                    <a:pt x="57" y="9"/>
                  </a:cubicBezTo>
                  <a:cubicBezTo>
                    <a:pt x="57" y="9"/>
                    <a:pt x="54" y="8"/>
                    <a:pt x="55" y="9"/>
                  </a:cubicBezTo>
                  <a:cubicBezTo>
                    <a:pt x="57" y="11"/>
                    <a:pt x="54" y="13"/>
                    <a:pt x="51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2" y="14"/>
                    <a:pt x="51" y="14"/>
                  </a:cubicBezTo>
                  <a:cubicBezTo>
                    <a:pt x="51" y="14"/>
                    <a:pt x="51" y="14"/>
                    <a:pt x="50" y="13"/>
                  </a:cubicBezTo>
                  <a:cubicBezTo>
                    <a:pt x="51" y="14"/>
                    <a:pt x="50" y="14"/>
                    <a:pt x="51" y="15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4" y="17"/>
                    <a:pt x="49" y="16"/>
                    <a:pt x="51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2" y="19"/>
                    <a:pt x="50" y="21"/>
                    <a:pt x="51" y="22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50" y="22"/>
                    <a:pt x="50" y="23"/>
                    <a:pt x="50" y="23"/>
                  </a:cubicBezTo>
                  <a:cubicBezTo>
                    <a:pt x="49" y="22"/>
                    <a:pt x="51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1" y="25"/>
                    <a:pt x="49" y="24"/>
                    <a:pt x="51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1" y="26"/>
                    <a:pt x="48" y="25"/>
                    <a:pt x="49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0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7"/>
                    <a:pt x="48" y="26"/>
                    <a:pt x="49" y="27"/>
                  </a:cubicBezTo>
                  <a:cubicBezTo>
                    <a:pt x="48" y="27"/>
                    <a:pt x="49" y="27"/>
                    <a:pt x="47" y="26"/>
                  </a:cubicBezTo>
                  <a:cubicBezTo>
                    <a:pt x="48" y="28"/>
                    <a:pt x="47" y="30"/>
                    <a:pt x="46" y="31"/>
                  </a:cubicBezTo>
                  <a:cubicBezTo>
                    <a:pt x="45" y="31"/>
                    <a:pt x="45" y="31"/>
                    <a:pt x="44" y="31"/>
                  </a:cubicBezTo>
                  <a:cubicBezTo>
                    <a:pt x="44" y="31"/>
                    <a:pt x="44" y="32"/>
                    <a:pt x="45" y="32"/>
                  </a:cubicBezTo>
                  <a:cubicBezTo>
                    <a:pt x="45" y="32"/>
                    <a:pt x="44" y="32"/>
                    <a:pt x="44" y="32"/>
                  </a:cubicBezTo>
                  <a:cubicBezTo>
                    <a:pt x="43" y="32"/>
                    <a:pt x="45" y="33"/>
                    <a:pt x="44" y="33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4" y="33"/>
                    <a:pt x="44" y="33"/>
                    <a:pt x="44" y="34"/>
                  </a:cubicBezTo>
                  <a:cubicBezTo>
                    <a:pt x="44" y="34"/>
                    <a:pt x="43" y="33"/>
                    <a:pt x="43" y="33"/>
                  </a:cubicBezTo>
                  <a:cubicBezTo>
                    <a:pt x="44" y="34"/>
                    <a:pt x="42" y="34"/>
                    <a:pt x="43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4"/>
                    <a:pt x="44" y="35"/>
                    <a:pt x="43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4" y="36"/>
                    <a:pt x="43" y="36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2" y="37"/>
                    <a:pt x="42" y="38"/>
                  </a:cubicBezTo>
                  <a:cubicBezTo>
                    <a:pt x="42" y="38"/>
                    <a:pt x="40" y="37"/>
                    <a:pt x="40" y="37"/>
                  </a:cubicBezTo>
                  <a:cubicBezTo>
                    <a:pt x="42" y="39"/>
                    <a:pt x="40" y="39"/>
                    <a:pt x="43" y="40"/>
                  </a:cubicBezTo>
                  <a:cubicBezTo>
                    <a:pt x="42" y="40"/>
                    <a:pt x="41" y="40"/>
                    <a:pt x="42" y="41"/>
                  </a:cubicBezTo>
                  <a:cubicBezTo>
                    <a:pt x="41" y="40"/>
                    <a:pt x="39" y="40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8"/>
                    <a:pt x="38" y="39"/>
                    <a:pt x="37" y="38"/>
                  </a:cubicBezTo>
                  <a:cubicBezTo>
                    <a:pt x="37" y="38"/>
                    <a:pt x="38" y="39"/>
                    <a:pt x="37" y="39"/>
                  </a:cubicBezTo>
                  <a:cubicBezTo>
                    <a:pt x="38" y="40"/>
                    <a:pt x="40" y="42"/>
                    <a:pt x="40" y="42"/>
                  </a:cubicBezTo>
                  <a:cubicBezTo>
                    <a:pt x="40" y="42"/>
                    <a:pt x="38" y="41"/>
                    <a:pt x="38" y="41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0" y="43"/>
                    <a:pt x="40" y="43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5"/>
                    <a:pt x="39" y="44"/>
                  </a:cubicBezTo>
                  <a:cubicBezTo>
                    <a:pt x="39" y="44"/>
                    <a:pt x="39" y="44"/>
                    <a:pt x="38" y="43"/>
                  </a:cubicBezTo>
                  <a:cubicBezTo>
                    <a:pt x="38" y="44"/>
                    <a:pt x="39" y="44"/>
                    <a:pt x="39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9" y="45"/>
                    <a:pt x="40" y="46"/>
                  </a:cubicBezTo>
                  <a:cubicBezTo>
                    <a:pt x="40" y="46"/>
                    <a:pt x="39" y="45"/>
                    <a:pt x="40" y="45"/>
                  </a:cubicBezTo>
                  <a:cubicBezTo>
                    <a:pt x="41" y="46"/>
                    <a:pt x="41" y="47"/>
                    <a:pt x="41" y="47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41" y="47"/>
                    <a:pt x="41" y="48"/>
                    <a:pt x="41" y="49"/>
                  </a:cubicBezTo>
                  <a:cubicBezTo>
                    <a:pt x="42" y="49"/>
                    <a:pt x="40" y="48"/>
                    <a:pt x="40" y="48"/>
                  </a:cubicBezTo>
                  <a:cubicBezTo>
                    <a:pt x="39" y="48"/>
                    <a:pt x="41" y="50"/>
                    <a:pt x="39" y="50"/>
                  </a:cubicBezTo>
                  <a:cubicBezTo>
                    <a:pt x="39" y="49"/>
                    <a:pt x="40" y="50"/>
                    <a:pt x="40" y="50"/>
                  </a:cubicBezTo>
                  <a:cubicBezTo>
                    <a:pt x="40" y="50"/>
                    <a:pt x="39" y="49"/>
                    <a:pt x="39" y="50"/>
                  </a:cubicBezTo>
                  <a:cubicBezTo>
                    <a:pt x="38" y="50"/>
                    <a:pt x="39" y="50"/>
                    <a:pt x="39" y="51"/>
                  </a:cubicBezTo>
                  <a:cubicBezTo>
                    <a:pt x="40" y="51"/>
                    <a:pt x="39" y="50"/>
                    <a:pt x="39" y="50"/>
                  </a:cubicBezTo>
                  <a:cubicBezTo>
                    <a:pt x="39" y="51"/>
                    <a:pt x="40" y="53"/>
                    <a:pt x="38" y="53"/>
                  </a:cubicBezTo>
                  <a:cubicBezTo>
                    <a:pt x="39" y="53"/>
                    <a:pt x="40" y="54"/>
                    <a:pt x="40" y="54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8" y="53"/>
                    <a:pt x="39" y="54"/>
                    <a:pt x="38" y="53"/>
                  </a:cubicBezTo>
                  <a:cubicBezTo>
                    <a:pt x="39" y="54"/>
                    <a:pt x="37" y="51"/>
                    <a:pt x="38" y="53"/>
                  </a:cubicBezTo>
                  <a:cubicBezTo>
                    <a:pt x="37" y="52"/>
                    <a:pt x="39" y="54"/>
                    <a:pt x="38" y="53"/>
                  </a:cubicBezTo>
                  <a:cubicBezTo>
                    <a:pt x="38" y="53"/>
                    <a:pt x="39" y="55"/>
                    <a:pt x="38" y="54"/>
                  </a:cubicBezTo>
                  <a:cubicBezTo>
                    <a:pt x="38" y="54"/>
                    <a:pt x="36" y="53"/>
                    <a:pt x="36" y="53"/>
                  </a:cubicBezTo>
                  <a:cubicBezTo>
                    <a:pt x="36" y="54"/>
                    <a:pt x="37" y="54"/>
                    <a:pt x="37" y="5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8" y="55"/>
                    <a:pt x="37" y="55"/>
                    <a:pt x="38" y="56"/>
                  </a:cubicBezTo>
                  <a:cubicBezTo>
                    <a:pt x="37" y="55"/>
                    <a:pt x="38" y="56"/>
                    <a:pt x="37" y="55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5"/>
                    <a:pt x="37" y="56"/>
                    <a:pt x="37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9" y="57"/>
                    <a:pt x="36" y="56"/>
                    <a:pt x="38" y="57"/>
                  </a:cubicBezTo>
                  <a:cubicBezTo>
                    <a:pt x="37" y="57"/>
                    <a:pt x="37" y="58"/>
                    <a:pt x="36" y="57"/>
                  </a:cubicBezTo>
                  <a:cubicBezTo>
                    <a:pt x="36" y="58"/>
                    <a:pt x="37" y="59"/>
                    <a:pt x="36" y="59"/>
                  </a:cubicBezTo>
                  <a:cubicBezTo>
                    <a:pt x="36" y="59"/>
                    <a:pt x="36" y="59"/>
                    <a:pt x="35" y="58"/>
                  </a:cubicBezTo>
                  <a:cubicBezTo>
                    <a:pt x="35" y="58"/>
                    <a:pt x="35" y="58"/>
                    <a:pt x="35" y="59"/>
                  </a:cubicBezTo>
                  <a:cubicBezTo>
                    <a:pt x="35" y="59"/>
                    <a:pt x="34" y="58"/>
                    <a:pt x="33" y="58"/>
                  </a:cubicBezTo>
                  <a:cubicBezTo>
                    <a:pt x="33" y="59"/>
                    <a:pt x="35" y="60"/>
                    <a:pt x="35" y="60"/>
                  </a:cubicBezTo>
                  <a:cubicBezTo>
                    <a:pt x="33" y="59"/>
                    <a:pt x="37" y="62"/>
                    <a:pt x="34" y="61"/>
                  </a:cubicBezTo>
                  <a:cubicBezTo>
                    <a:pt x="34" y="60"/>
                    <a:pt x="33" y="60"/>
                    <a:pt x="33" y="60"/>
                  </a:cubicBezTo>
                  <a:cubicBezTo>
                    <a:pt x="30" y="58"/>
                    <a:pt x="34" y="61"/>
                    <a:pt x="33" y="61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3" y="61"/>
                    <a:pt x="35" y="63"/>
                    <a:pt x="34" y="62"/>
                  </a:cubicBezTo>
                  <a:cubicBezTo>
                    <a:pt x="34" y="62"/>
                    <a:pt x="33" y="62"/>
                    <a:pt x="34" y="63"/>
                  </a:cubicBezTo>
                  <a:cubicBezTo>
                    <a:pt x="33" y="63"/>
                    <a:pt x="34" y="65"/>
                    <a:pt x="31" y="64"/>
                  </a:cubicBezTo>
                  <a:cubicBezTo>
                    <a:pt x="31" y="64"/>
                    <a:pt x="31" y="64"/>
                    <a:pt x="32" y="64"/>
                  </a:cubicBezTo>
                  <a:cubicBezTo>
                    <a:pt x="33" y="65"/>
                    <a:pt x="31" y="64"/>
                    <a:pt x="32" y="64"/>
                  </a:cubicBezTo>
                  <a:cubicBezTo>
                    <a:pt x="32" y="64"/>
                    <a:pt x="32" y="65"/>
                    <a:pt x="33" y="65"/>
                  </a:cubicBezTo>
                  <a:cubicBezTo>
                    <a:pt x="32" y="65"/>
                    <a:pt x="32" y="65"/>
                    <a:pt x="30" y="64"/>
                  </a:cubicBezTo>
                  <a:cubicBezTo>
                    <a:pt x="29" y="63"/>
                    <a:pt x="33" y="66"/>
                    <a:pt x="32" y="66"/>
                  </a:cubicBezTo>
                  <a:cubicBezTo>
                    <a:pt x="31" y="66"/>
                    <a:pt x="31" y="65"/>
                    <a:pt x="31" y="66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0" y="66"/>
                    <a:pt x="29" y="65"/>
                  </a:cubicBezTo>
                  <a:cubicBezTo>
                    <a:pt x="29" y="66"/>
                    <a:pt x="29" y="66"/>
                    <a:pt x="30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9" y="66"/>
                    <a:pt x="29" y="66"/>
                    <a:pt x="29" y="67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8" y="66"/>
                    <a:pt x="28" y="66"/>
                    <a:pt x="29" y="67"/>
                  </a:cubicBezTo>
                  <a:cubicBezTo>
                    <a:pt x="29" y="67"/>
                    <a:pt x="30" y="67"/>
                    <a:pt x="30" y="67"/>
                  </a:cubicBezTo>
                  <a:cubicBezTo>
                    <a:pt x="31" y="68"/>
                    <a:pt x="30" y="68"/>
                    <a:pt x="31" y="68"/>
                  </a:cubicBezTo>
                  <a:cubicBezTo>
                    <a:pt x="30" y="67"/>
                    <a:pt x="30" y="68"/>
                    <a:pt x="30" y="68"/>
                  </a:cubicBezTo>
                  <a:cubicBezTo>
                    <a:pt x="29" y="68"/>
                    <a:pt x="31" y="69"/>
                    <a:pt x="31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29" y="68"/>
                    <a:pt x="30" y="69"/>
                    <a:pt x="30" y="68"/>
                  </a:cubicBezTo>
                  <a:cubicBezTo>
                    <a:pt x="29" y="68"/>
                    <a:pt x="28" y="67"/>
                    <a:pt x="29" y="68"/>
                  </a:cubicBezTo>
                  <a:cubicBezTo>
                    <a:pt x="29" y="69"/>
                    <a:pt x="31" y="70"/>
                    <a:pt x="30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30" y="70"/>
                    <a:pt x="29" y="70"/>
                    <a:pt x="30" y="70"/>
                  </a:cubicBezTo>
                  <a:cubicBezTo>
                    <a:pt x="30" y="71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70"/>
                    <a:pt x="28" y="71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1"/>
                    <a:pt x="29" y="71"/>
                    <a:pt x="29" y="72"/>
                  </a:cubicBezTo>
                  <a:cubicBezTo>
                    <a:pt x="28" y="72"/>
                    <a:pt x="25" y="70"/>
                    <a:pt x="26" y="71"/>
                  </a:cubicBezTo>
                  <a:cubicBezTo>
                    <a:pt x="26" y="71"/>
                    <a:pt x="28" y="72"/>
                    <a:pt x="29" y="73"/>
                  </a:cubicBezTo>
                  <a:cubicBezTo>
                    <a:pt x="28" y="73"/>
                    <a:pt x="29" y="74"/>
                    <a:pt x="27" y="74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5"/>
                    <a:pt x="29" y="77"/>
                    <a:pt x="26" y="76"/>
                  </a:cubicBezTo>
                  <a:cubicBezTo>
                    <a:pt x="26" y="76"/>
                    <a:pt x="25" y="75"/>
                    <a:pt x="24" y="75"/>
                  </a:cubicBezTo>
                  <a:cubicBezTo>
                    <a:pt x="25" y="76"/>
                    <a:pt x="23" y="75"/>
                    <a:pt x="25" y="76"/>
                  </a:cubicBezTo>
                  <a:cubicBezTo>
                    <a:pt x="26" y="76"/>
                    <a:pt x="26" y="77"/>
                    <a:pt x="27" y="77"/>
                  </a:cubicBezTo>
                  <a:cubicBezTo>
                    <a:pt x="27" y="77"/>
                    <a:pt x="27" y="78"/>
                    <a:pt x="26" y="78"/>
                  </a:cubicBezTo>
                  <a:cubicBezTo>
                    <a:pt x="26" y="78"/>
                    <a:pt x="26" y="78"/>
                    <a:pt x="27" y="78"/>
                  </a:cubicBezTo>
                  <a:cubicBezTo>
                    <a:pt x="25" y="77"/>
                    <a:pt x="25" y="78"/>
                    <a:pt x="25" y="7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79"/>
                    <a:pt x="27" y="80"/>
                    <a:pt x="26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80"/>
                    <a:pt x="27" y="81"/>
                    <a:pt x="26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5" y="81"/>
                    <a:pt x="25" y="81"/>
                  </a:cubicBezTo>
                  <a:cubicBezTo>
                    <a:pt x="24" y="81"/>
                    <a:pt x="24" y="81"/>
                    <a:pt x="23" y="80"/>
                  </a:cubicBezTo>
                  <a:cubicBezTo>
                    <a:pt x="25" y="83"/>
                    <a:pt x="25" y="84"/>
                    <a:pt x="24" y="85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2" y="84"/>
                    <a:pt x="25" y="85"/>
                    <a:pt x="24" y="85"/>
                  </a:cubicBezTo>
                  <a:cubicBezTo>
                    <a:pt x="23" y="85"/>
                    <a:pt x="22" y="85"/>
                    <a:pt x="21" y="84"/>
                  </a:cubicBezTo>
                  <a:cubicBezTo>
                    <a:pt x="20" y="84"/>
                    <a:pt x="22" y="85"/>
                    <a:pt x="23" y="85"/>
                  </a:cubicBezTo>
                  <a:cubicBezTo>
                    <a:pt x="24" y="86"/>
                    <a:pt x="22" y="85"/>
                    <a:pt x="23" y="86"/>
                  </a:cubicBezTo>
                  <a:cubicBezTo>
                    <a:pt x="24" y="86"/>
                    <a:pt x="22" y="86"/>
                    <a:pt x="24" y="87"/>
                  </a:cubicBezTo>
                  <a:cubicBezTo>
                    <a:pt x="23" y="86"/>
                    <a:pt x="22" y="86"/>
                    <a:pt x="22" y="85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0" y="85"/>
                    <a:pt x="19" y="83"/>
                    <a:pt x="17" y="82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5" y="82"/>
                    <a:pt x="16" y="81"/>
                    <a:pt x="15" y="81"/>
                  </a:cubicBezTo>
                  <a:cubicBezTo>
                    <a:pt x="15" y="82"/>
                    <a:pt x="17" y="84"/>
                    <a:pt x="18" y="84"/>
                  </a:cubicBezTo>
                  <a:cubicBezTo>
                    <a:pt x="18" y="84"/>
                    <a:pt x="22" y="86"/>
                    <a:pt x="21" y="86"/>
                  </a:cubicBezTo>
                  <a:cubicBezTo>
                    <a:pt x="20" y="86"/>
                    <a:pt x="21" y="86"/>
                    <a:pt x="20" y="85"/>
                  </a:cubicBezTo>
                  <a:cubicBezTo>
                    <a:pt x="19" y="85"/>
                    <a:pt x="21" y="86"/>
                    <a:pt x="20" y="86"/>
                  </a:cubicBezTo>
                  <a:cubicBezTo>
                    <a:pt x="21" y="86"/>
                    <a:pt x="22" y="87"/>
                    <a:pt x="22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2" y="88"/>
                    <a:pt x="23" y="88"/>
                  </a:cubicBezTo>
                  <a:cubicBezTo>
                    <a:pt x="25" y="90"/>
                    <a:pt x="22" y="88"/>
                    <a:pt x="23" y="89"/>
                  </a:cubicBezTo>
                  <a:cubicBezTo>
                    <a:pt x="22" y="89"/>
                    <a:pt x="20" y="87"/>
                    <a:pt x="19" y="87"/>
                  </a:cubicBezTo>
                  <a:cubicBezTo>
                    <a:pt x="21" y="88"/>
                    <a:pt x="21" y="89"/>
                    <a:pt x="23" y="90"/>
                  </a:cubicBezTo>
                  <a:cubicBezTo>
                    <a:pt x="23" y="90"/>
                    <a:pt x="22" y="89"/>
                    <a:pt x="21" y="88"/>
                  </a:cubicBezTo>
                  <a:cubicBezTo>
                    <a:pt x="20" y="88"/>
                    <a:pt x="23" y="90"/>
                    <a:pt x="20" y="89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1" y="89"/>
                    <a:pt x="21" y="89"/>
                    <a:pt x="20" y="89"/>
                  </a:cubicBezTo>
                  <a:cubicBezTo>
                    <a:pt x="20" y="89"/>
                    <a:pt x="21" y="91"/>
                    <a:pt x="19" y="90"/>
                  </a:cubicBezTo>
                  <a:cubicBezTo>
                    <a:pt x="20" y="90"/>
                    <a:pt x="19" y="90"/>
                    <a:pt x="21" y="91"/>
                  </a:cubicBezTo>
                  <a:cubicBezTo>
                    <a:pt x="22" y="91"/>
                    <a:pt x="20" y="90"/>
                    <a:pt x="22" y="91"/>
                  </a:cubicBezTo>
                  <a:cubicBezTo>
                    <a:pt x="20" y="90"/>
                    <a:pt x="22" y="91"/>
                    <a:pt x="22" y="92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2" y="92"/>
                    <a:pt x="21" y="92"/>
                    <a:pt x="22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3" y="93"/>
                    <a:pt x="20" y="91"/>
                    <a:pt x="20" y="92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1"/>
                    <a:pt x="18" y="91"/>
                    <a:pt x="19" y="91"/>
                  </a:cubicBezTo>
                  <a:cubicBezTo>
                    <a:pt x="20" y="92"/>
                    <a:pt x="21" y="93"/>
                    <a:pt x="22" y="93"/>
                  </a:cubicBezTo>
                  <a:cubicBezTo>
                    <a:pt x="22" y="94"/>
                    <a:pt x="20" y="93"/>
                    <a:pt x="22" y="93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2"/>
                    <a:pt x="18" y="92"/>
                    <a:pt x="18" y="92"/>
                  </a:cubicBezTo>
                  <a:cubicBezTo>
                    <a:pt x="19" y="92"/>
                    <a:pt x="20" y="93"/>
                    <a:pt x="21" y="94"/>
                  </a:cubicBezTo>
                  <a:cubicBezTo>
                    <a:pt x="21" y="94"/>
                    <a:pt x="20" y="93"/>
                    <a:pt x="19" y="93"/>
                  </a:cubicBezTo>
                  <a:cubicBezTo>
                    <a:pt x="19" y="93"/>
                    <a:pt x="20" y="94"/>
                    <a:pt x="21" y="94"/>
                  </a:cubicBezTo>
                  <a:cubicBezTo>
                    <a:pt x="20" y="94"/>
                    <a:pt x="19" y="94"/>
                    <a:pt x="18" y="93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4" y="91"/>
                    <a:pt x="15" y="91"/>
                    <a:pt x="13" y="90"/>
                  </a:cubicBezTo>
                  <a:cubicBezTo>
                    <a:pt x="13" y="90"/>
                    <a:pt x="13" y="91"/>
                    <a:pt x="14" y="91"/>
                  </a:cubicBezTo>
                  <a:cubicBezTo>
                    <a:pt x="16" y="92"/>
                    <a:pt x="17" y="94"/>
                    <a:pt x="19" y="95"/>
                  </a:cubicBezTo>
                  <a:cubicBezTo>
                    <a:pt x="20" y="96"/>
                    <a:pt x="13" y="92"/>
                    <a:pt x="17" y="95"/>
                  </a:cubicBezTo>
                  <a:cubicBezTo>
                    <a:pt x="17" y="95"/>
                    <a:pt x="19" y="96"/>
                    <a:pt x="18" y="95"/>
                  </a:cubicBezTo>
                  <a:cubicBezTo>
                    <a:pt x="18" y="96"/>
                    <a:pt x="21" y="97"/>
                    <a:pt x="20" y="97"/>
                  </a:cubicBezTo>
                  <a:cubicBezTo>
                    <a:pt x="19" y="96"/>
                    <a:pt x="17" y="96"/>
                    <a:pt x="16" y="95"/>
                  </a:cubicBezTo>
                  <a:cubicBezTo>
                    <a:pt x="17" y="95"/>
                    <a:pt x="17" y="95"/>
                    <a:pt x="16" y="94"/>
                  </a:cubicBezTo>
                  <a:cubicBezTo>
                    <a:pt x="15" y="94"/>
                    <a:pt x="14" y="93"/>
                    <a:pt x="14" y="93"/>
                  </a:cubicBezTo>
                  <a:cubicBezTo>
                    <a:pt x="14" y="94"/>
                    <a:pt x="14" y="94"/>
                    <a:pt x="15" y="95"/>
                  </a:cubicBezTo>
                  <a:cubicBezTo>
                    <a:pt x="16" y="95"/>
                    <a:pt x="15" y="94"/>
                    <a:pt x="16" y="95"/>
                  </a:cubicBezTo>
                  <a:cubicBezTo>
                    <a:pt x="17" y="96"/>
                    <a:pt x="15" y="95"/>
                    <a:pt x="17" y="96"/>
                  </a:cubicBezTo>
                  <a:cubicBezTo>
                    <a:pt x="17" y="96"/>
                    <a:pt x="18" y="97"/>
                    <a:pt x="19" y="97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97"/>
                    <a:pt x="20" y="98"/>
                    <a:pt x="20" y="99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6" y="97"/>
                    <a:pt x="19" y="97"/>
                    <a:pt x="16" y="96"/>
                  </a:cubicBezTo>
                  <a:cubicBezTo>
                    <a:pt x="16" y="96"/>
                    <a:pt x="17" y="97"/>
                    <a:pt x="16" y="97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6" y="97"/>
                    <a:pt x="13" y="95"/>
                    <a:pt x="14" y="96"/>
                  </a:cubicBezTo>
                  <a:cubicBezTo>
                    <a:pt x="15" y="97"/>
                    <a:pt x="15" y="97"/>
                    <a:pt x="16" y="98"/>
                  </a:cubicBezTo>
                  <a:cubicBezTo>
                    <a:pt x="16" y="98"/>
                    <a:pt x="17" y="99"/>
                    <a:pt x="17" y="99"/>
                  </a:cubicBezTo>
                  <a:cubicBezTo>
                    <a:pt x="15" y="98"/>
                    <a:pt x="16" y="100"/>
                    <a:pt x="15" y="98"/>
                  </a:cubicBezTo>
                  <a:cubicBezTo>
                    <a:pt x="16" y="99"/>
                    <a:pt x="16" y="98"/>
                    <a:pt x="15" y="97"/>
                  </a:cubicBezTo>
                  <a:cubicBezTo>
                    <a:pt x="12" y="96"/>
                    <a:pt x="15" y="97"/>
                    <a:pt x="13" y="95"/>
                  </a:cubicBezTo>
                  <a:cubicBezTo>
                    <a:pt x="13" y="96"/>
                    <a:pt x="11" y="95"/>
                    <a:pt x="9" y="94"/>
                  </a:cubicBezTo>
                  <a:cubicBezTo>
                    <a:pt x="9" y="94"/>
                    <a:pt x="10" y="94"/>
                    <a:pt x="10" y="94"/>
                  </a:cubicBezTo>
                  <a:cubicBezTo>
                    <a:pt x="11" y="95"/>
                    <a:pt x="11" y="95"/>
                    <a:pt x="12" y="96"/>
                  </a:cubicBezTo>
                  <a:cubicBezTo>
                    <a:pt x="12" y="96"/>
                    <a:pt x="12" y="97"/>
                    <a:pt x="13" y="98"/>
                  </a:cubicBezTo>
                  <a:cubicBezTo>
                    <a:pt x="13" y="98"/>
                    <a:pt x="11" y="97"/>
                    <a:pt x="11" y="97"/>
                  </a:cubicBezTo>
                  <a:cubicBezTo>
                    <a:pt x="12" y="97"/>
                    <a:pt x="11" y="98"/>
                    <a:pt x="10" y="98"/>
                  </a:cubicBezTo>
                  <a:cubicBezTo>
                    <a:pt x="13" y="99"/>
                    <a:pt x="11" y="99"/>
                    <a:pt x="12" y="100"/>
                  </a:cubicBezTo>
                  <a:cubicBezTo>
                    <a:pt x="13" y="100"/>
                    <a:pt x="15" y="100"/>
                    <a:pt x="16" y="101"/>
                  </a:cubicBezTo>
                  <a:cubicBezTo>
                    <a:pt x="15" y="101"/>
                    <a:pt x="15" y="100"/>
                    <a:pt x="14" y="100"/>
                  </a:cubicBezTo>
                  <a:cubicBezTo>
                    <a:pt x="15" y="101"/>
                    <a:pt x="12" y="99"/>
                    <a:pt x="14" y="101"/>
                  </a:cubicBezTo>
                  <a:cubicBezTo>
                    <a:pt x="13" y="100"/>
                    <a:pt x="11" y="99"/>
                    <a:pt x="10" y="98"/>
                  </a:cubicBezTo>
                  <a:cubicBezTo>
                    <a:pt x="10" y="99"/>
                    <a:pt x="9" y="97"/>
                    <a:pt x="8" y="98"/>
                  </a:cubicBezTo>
                  <a:cubicBezTo>
                    <a:pt x="9" y="99"/>
                    <a:pt x="10" y="99"/>
                    <a:pt x="10" y="100"/>
                  </a:cubicBezTo>
                  <a:cubicBezTo>
                    <a:pt x="8" y="100"/>
                    <a:pt x="9" y="101"/>
                    <a:pt x="9" y="102"/>
                  </a:cubicBezTo>
                  <a:cubicBezTo>
                    <a:pt x="8" y="101"/>
                    <a:pt x="6" y="100"/>
                    <a:pt x="6" y="100"/>
                  </a:cubicBezTo>
                  <a:cubicBezTo>
                    <a:pt x="6" y="101"/>
                    <a:pt x="8" y="101"/>
                    <a:pt x="7" y="101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1"/>
                    <a:pt x="5" y="101"/>
                    <a:pt x="7" y="102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6" y="102"/>
                    <a:pt x="6" y="102"/>
                  </a:cubicBezTo>
                  <a:cubicBezTo>
                    <a:pt x="5" y="101"/>
                    <a:pt x="4" y="101"/>
                    <a:pt x="4" y="101"/>
                  </a:cubicBezTo>
                  <a:cubicBezTo>
                    <a:pt x="2" y="100"/>
                    <a:pt x="4" y="101"/>
                    <a:pt x="4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6" y="103"/>
                    <a:pt x="4" y="103"/>
                    <a:pt x="5" y="104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3" y="103"/>
                    <a:pt x="2" y="103"/>
                    <a:pt x="3" y="103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" y="101"/>
                    <a:pt x="2" y="102"/>
                    <a:pt x="3" y="103"/>
                  </a:cubicBezTo>
                  <a:cubicBezTo>
                    <a:pt x="4" y="103"/>
                    <a:pt x="4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2" y="101"/>
                    <a:pt x="2" y="101"/>
                    <a:pt x="1" y="101"/>
                  </a:cubicBezTo>
                  <a:cubicBezTo>
                    <a:pt x="1" y="101"/>
                    <a:pt x="0" y="101"/>
                    <a:pt x="1" y="10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" y="100"/>
                    <a:pt x="1" y="100"/>
                    <a:pt x="2" y="100"/>
                  </a:cubicBezTo>
                  <a:cubicBezTo>
                    <a:pt x="0" y="100"/>
                    <a:pt x="0" y="99"/>
                    <a:pt x="0" y="99"/>
                  </a:cubicBezTo>
                  <a:cubicBezTo>
                    <a:pt x="2" y="100"/>
                    <a:pt x="0" y="98"/>
                    <a:pt x="0" y="98"/>
                  </a:cubicBezTo>
                  <a:cubicBezTo>
                    <a:pt x="2" y="99"/>
                    <a:pt x="3" y="99"/>
                    <a:pt x="3" y="100"/>
                  </a:cubicBezTo>
                  <a:cubicBezTo>
                    <a:pt x="4" y="100"/>
                    <a:pt x="3" y="100"/>
                    <a:pt x="4" y="100"/>
                  </a:cubicBezTo>
                  <a:cubicBezTo>
                    <a:pt x="3" y="99"/>
                    <a:pt x="2" y="98"/>
                    <a:pt x="1" y="97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97"/>
                    <a:pt x="0" y="97"/>
                    <a:pt x="1" y="96"/>
                  </a:cubicBezTo>
                  <a:cubicBezTo>
                    <a:pt x="2" y="96"/>
                    <a:pt x="2" y="95"/>
                    <a:pt x="3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1" y="94"/>
                    <a:pt x="3" y="94"/>
                    <a:pt x="2" y="93"/>
                  </a:cubicBezTo>
                  <a:cubicBezTo>
                    <a:pt x="4" y="93"/>
                    <a:pt x="2" y="91"/>
                    <a:pt x="4" y="92"/>
                  </a:cubicBezTo>
                  <a:cubicBezTo>
                    <a:pt x="4" y="90"/>
                    <a:pt x="4" y="89"/>
                    <a:pt x="5" y="88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5" y="88"/>
                    <a:pt x="7" y="90"/>
                    <a:pt x="7" y="89"/>
                  </a:cubicBezTo>
                  <a:cubicBezTo>
                    <a:pt x="6" y="89"/>
                    <a:pt x="6" y="88"/>
                    <a:pt x="5" y="87"/>
                  </a:cubicBezTo>
                  <a:cubicBezTo>
                    <a:pt x="6" y="87"/>
                    <a:pt x="5" y="86"/>
                    <a:pt x="5" y="85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4" y="84"/>
                    <a:pt x="6" y="84"/>
                    <a:pt x="7" y="84"/>
                  </a:cubicBezTo>
                  <a:cubicBezTo>
                    <a:pt x="7" y="84"/>
                    <a:pt x="8" y="85"/>
                    <a:pt x="8" y="85"/>
                  </a:cubicBezTo>
                  <a:cubicBezTo>
                    <a:pt x="7" y="83"/>
                    <a:pt x="7" y="83"/>
                    <a:pt x="6" y="82"/>
                  </a:cubicBezTo>
                  <a:cubicBezTo>
                    <a:pt x="6" y="82"/>
                    <a:pt x="7" y="81"/>
                    <a:pt x="8" y="81"/>
                  </a:cubicBezTo>
                  <a:cubicBezTo>
                    <a:pt x="6" y="79"/>
                    <a:pt x="8" y="78"/>
                    <a:pt x="8" y="76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7" y="74"/>
                    <a:pt x="10" y="74"/>
                    <a:pt x="9" y="7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4"/>
                    <a:pt x="11" y="72"/>
                    <a:pt x="10" y="72"/>
                  </a:cubicBezTo>
                  <a:cubicBezTo>
                    <a:pt x="11" y="72"/>
                    <a:pt x="9" y="70"/>
                    <a:pt x="11" y="71"/>
                  </a:cubicBezTo>
                  <a:cubicBezTo>
                    <a:pt x="12" y="71"/>
                    <a:pt x="10" y="70"/>
                    <a:pt x="10" y="70"/>
                  </a:cubicBezTo>
                  <a:cubicBezTo>
                    <a:pt x="12" y="69"/>
                    <a:pt x="12" y="69"/>
                    <a:pt x="12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2" y="69"/>
                    <a:pt x="13" y="69"/>
                    <a:pt x="13" y="69"/>
                  </a:cubicBezTo>
                  <a:cubicBezTo>
                    <a:pt x="12" y="68"/>
                    <a:pt x="14" y="69"/>
                    <a:pt x="11" y="67"/>
                  </a:cubicBezTo>
                  <a:cubicBezTo>
                    <a:pt x="13" y="67"/>
                    <a:pt x="11" y="65"/>
                    <a:pt x="13" y="65"/>
                  </a:cubicBezTo>
                  <a:cubicBezTo>
                    <a:pt x="13" y="65"/>
                    <a:pt x="13" y="65"/>
                    <a:pt x="12" y="65"/>
                  </a:cubicBezTo>
                  <a:cubicBezTo>
                    <a:pt x="13" y="64"/>
                    <a:pt x="14" y="64"/>
                    <a:pt x="13" y="63"/>
                  </a:cubicBezTo>
                  <a:cubicBezTo>
                    <a:pt x="14" y="63"/>
                    <a:pt x="15" y="64"/>
                    <a:pt x="15" y="64"/>
                  </a:cubicBezTo>
                  <a:cubicBezTo>
                    <a:pt x="15" y="63"/>
                    <a:pt x="14" y="63"/>
                    <a:pt x="14" y="63"/>
                  </a:cubicBezTo>
                  <a:cubicBezTo>
                    <a:pt x="13" y="61"/>
                    <a:pt x="16" y="61"/>
                    <a:pt x="16" y="60"/>
                  </a:cubicBezTo>
                  <a:cubicBezTo>
                    <a:pt x="16" y="58"/>
                    <a:pt x="17" y="57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7" y="54"/>
                    <a:pt x="21" y="55"/>
                    <a:pt x="19" y="53"/>
                  </a:cubicBezTo>
                  <a:cubicBezTo>
                    <a:pt x="19" y="54"/>
                    <a:pt x="19" y="53"/>
                    <a:pt x="20" y="54"/>
                  </a:cubicBezTo>
                  <a:cubicBezTo>
                    <a:pt x="19" y="52"/>
                    <a:pt x="22" y="53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2"/>
                    <a:pt x="21" y="51"/>
                    <a:pt x="22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2"/>
                    <a:pt x="21" y="50"/>
                    <a:pt x="24" y="51"/>
                  </a:cubicBezTo>
                  <a:cubicBezTo>
                    <a:pt x="24" y="51"/>
                    <a:pt x="23" y="50"/>
                    <a:pt x="23" y="50"/>
                  </a:cubicBezTo>
                  <a:cubicBezTo>
                    <a:pt x="25" y="49"/>
                    <a:pt x="24" y="47"/>
                    <a:pt x="24" y="45"/>
                  </a:cubicBezTo>
                  <a:cubicBezTo>
                    <a:pt x="26" y="45"/>
                    <a:pt x="28" y="48"/>
                    <a:pt x="27" y="46"/>
                  </a:cubicBezTo>
                  <a:cubicBezTo>
                    <a:pt x="27" y="46"/>
                    <a:pt x="26" y="45"/>
                    <a:pt x="26" y="46"/>
                  </a:cubicBezTo>
                  <a:cubicBezTo>
                    <a:pt x="26" y="45"/>
                    <a:pt x="30" y="47"/>
                    <a:pt x="28" y="46"/>
                  </a:cubicBezTo>
                  <a:cubicBezTo>
                    <a:pt x="27" y="45"/>
                    <a:pt x="28" y="45"/>
                    <a:pt x="27" y="45"/>
                  </a:cubicBezTo>
                  <a:cubicBezTo>
                    <a:pt x="28" y="44"/>
                    <a:pt x="29" y="45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43"/>
                    <a:pt x="29" y="43"/>
                    <a:pt x="27" y="41"/>
                  </a:cubicBezTo>
                  <a:cubicBezTo>
                    <a:pt x="28" y="37"/>
                    <a:pt x="28" y="33"/>
                    <a:pt x="30" y="30"/>
                  </a:cubicBezTo>
                  <a:cubicBezTo>
                    <a:pt x="32" y="28"/>
                    <a:pt x="33" y="24"/>
                    <a:pt x="36" y="22"/>
                  </a:cubicBezTo>
                  <a:cubicBezTo>
                    <a:pt x="38" y="22"/>
                    <a:pt x="38" y="22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0"/>
                    <a:pt x="39" y="21"/>
                    <a:pt x="37" y="20"/>
                  </a:cubicBezTo>
                  <a:cubicBezTo>
                    <a:pt x="38" y="19"/>
                    <a:pt x="38" y="17"/>
                    <a:pt x="39" y="16"/>
                  </a:cubicBezTo>
                  <a:cubicBezTo>
                    <a:pt x="39" y="16"/>
                    <a:pt x="40" y="17"/>
                    <a:pt x="40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6"/>
                    <a:pt x="39" y="15"/>
                    <a:pt x="38" y="15"/>
                  </a:cubicBezTo>
                  <a:cubicBezTo>
                    <a:pt x="38" y="12"/>
                    <a:pt x="43" y="11"/>
                    <a:pt x="44" y="7"/>
                  </a:cubicBezTo>
                  <a:cubicBezTo>
                    <a:pt x="45" y="7"/>
                    <a:pt x="45" y="6"/>
                    <a:pt x="45" y="5"/>
                  </a:cubicBezTo>
                  <a:cubicBezTo>
                    <a:pt x="49" y="4"/>
                    <a:pt x="52" y="3"/>
                    <a:pt x="51" y="0"/>
                  </a:cubicBezTo>
                  <a:cubicBezTo>
                    <a:pt x="51" y="0"/>
                    <a:pt x="56" y="2"/>
                    <a:pt x="56" y="4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55"/>
            <p:cNvSpPr/>
            <p:nvPr/>
          </p:nvSpPr>
          <p:spPr>
            <a:xfrm>
              <a:off x="9640888" y="2033588"/>
              <a:ext cx="11112" cy="3175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55"/>
            <p:cNvSpPr/>
            <p:nvPr/>
          </p:nvSpPr>
          <p:spPr>
            <a:xfrm>
              <a:off x="9690100" y="2025651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55"/>
            <p:cNvSpPr/>
            <p:nvPr/>
          </p:nvSpPr>
          <p:spPr>
            <a:xfrm>
              <a:off x="9693275" y="2019301"/>
              <a:ext cx="7937" cy="6350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cubicBezTo>
                    <a:pt x="1" y="1"/>
                    <a:pt x="2" y="1"/>
                    <a:pt x="2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55"/>
            <p:cNvSpPr/>
            <p:nvPr/>
          </p:nvSpPr>
          <p:spPr>
            <a:xfrm>
              <a:off x="9712325" y="2019301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1"/>
                    <a:pt x="1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55"/>
            <p:cNvSpPr/>
            <p:nvPr/>
          </p:nvSpPr>
          <p:spPr>
            <a:xfrm>
              <a:off x="9705975" y="2014538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55"/>
            <p:cNvSpPr/>
            <p:nvPr/>
          </p:nvSpPr>
          <p:spPr>
            <a:xfrm>
              <a:off x="9720263" y="2003426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55"/>
            <p:cNvSpPr/>
            <p:nvPr/>
          </p:nvSpPr>
          <p:spPr>
            <a:xfrm>
              <a:off x="9720263" y="2000251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55"/>
            <p:cNvSpPr/>
            <p:nvPr/>
          </p:nvSpPr>
          <p:spPr>
            <a:xfrm>
              <a:off x="9772650" y="1879601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55"/>
            <p:cNvSpPr/>
            <p:nvPr/>
          </p:nvSpPr>
          <p:spPr>
            <a:xfrm>
              <a:off x="9802813" y="183038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55"/>
            <p:cNvSpPr/>
            <p:nvPr/>
          </p:nvSpPr>
          <p:spPr>
            <a:xfrm>
              <a:off x="9799638" y="1792288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55"/>
            <p:cNvSpPr/>
            <p:nvPr/>
          </p:nvSpPr>
          <p:spPr>
            <a:xfrm>
              <a:off x="9937750" y="2360613"/>
              <a:ext cx="4762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0"/>
                  </a:moveTo>
                  <a:cubicBezTo>
                    <a:pt x="0" y="1"/>
                    <a:pt x="1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55"/>
            <p:cNvSpPr/>
            <p:nvPr/>
          </p:nvSpPr>
          <p:spPr>
            <a:xfrm>
              <a:off x="9945688" y="2259013"/>
              <a:ext cx="376237" cy="158750"/>
            </a:xfrm>
            <a:custGeom>
              <a:avLst/>
              <a:gdLst/>
              <a:ahLst/>
              <a:cxnLst/>
              <a:rect l="l" t="t" r="r" b="b"/>
              <a:pathLst>
                <a:path w="100" h="42" extrusionOk="0">
                  <a:moveTo>
                    <a:pt x="99" y="9"/>
                  </a:moveTo>
                  <a:cubicBezTo>
                    <a:pt x="99" y="14"/>
                    <a:pt x="96" y="10"/>
                    <a:pt x="96" y="13"/>
                  </a:cubicBezTo>
                  <a:cubicBezTo>
                    <a:pt x="96" y="13"/>
                    <a:pt x="95" y="10"/>
                    <a:pt x="95" y="11"/>
                  </a:cubicBezTo>
                  <a:cubicBezTo>
                    <a:pt x="95" y="15"/>
                    <a:pt x="92" y="13"/>
                    <a:pt x="90" y="11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89" y="10"/>
                    <a:pt x="90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2"/>
                    <a:pt x="89" y="11"/>
                    <a:pt x="89" y="12"/>
                  </a:cubicBezTo>
                  <a:cubicBezTo>
                    <a:pt x="88" y="12"/>
                    <a:pt x="88" y="11"/>
                    <a:pt x="88" y="10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6"/>
                    <a:pt x="87" y="12"/>
                    <a:pt x="87" y="14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6" y="16"/>
                    <a:pt x="84" y="15"/>
                    <a:pt x="83" y="17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6"/>
                    <a:pt x="83" y="17"/>
                    <a:pt x="83" y="17"/>
                  </a:cubicBezTo>
                  <a:cubicBezTo>
                    <a:pt x="82" y="15"/>
                    <a:pt x="82" y="19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9"/>
                    <a:pt x="81" y="16"/>
                    <a:pt x="81" y="19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20"/>
                    <a:pt x="80" y="16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9"/>
                    <a:pt x="80" y="17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9" y="18"/>
                    <a:pt x="79" y="17"/>
                    <a:pt x="79" y="19"/>
                  </a:cubicBezTo>
                  <a:cubicBezTo>
                    <a:pt x="79" y="18"/>
                    <a:pt x="80" y="18"/>
                    <a:pt x="79" y="16"/>
                  </a:cubicBezTo>
                  <a:cubicBezTo>
                    <a:pt x="78" y="18"/>
                    <a:pt x="76" y="18"/>
                    <a:pt x="74" y="19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3" y="18"/>
                    <a:pt x="73" y="1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2" y="17"/>
                    <a:pt x="73" y="20"/>
                    <a:pt x="72" y="19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9"/>
                    <a:pt x="72" y="18"/>
                    <a:pt x="71" y="19"/>
                  </a:cubicBezTo>
                  <a:cubicBezTo>
                    <a:pt x="71" y="19"/>
                    <a:pt x="71" y="18"/>
                    <a:pt x="71" y="18"/>
                  </a:cubicBezTo>
                  <a:cubicBezTo>
                    <a:pt x="71" y="20"/>
                    <a:pt x="71" y="18"/>
                    <a:pt x="71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6"/>
                    <a:pt x="71" y="20"/>
                    <a:pt x="70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20"/>
                    <a:pt x="69" y="19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8" y="20"/>
                    <a:pt x="68" y="20"/>
                    <a:pt x="68" y="21"/>
                  </a:cubicBezTo>
                  <a:cubicBezTo>
                    <a:pt x="67" y="20"/>
                    <a:pt x="67" y="18"/>
                    <a:pt x="67" y="18"/>
                  </a:cubicBezTo>
                  <a:cubicBezTo>
                    <a:pt x="67" y="21"/>
                    <a:pt x="66" y="19"/>
                    <a:pt x="67" y="22"/>
                  </a:cubicBezTo>
                  <a:cubicBezTo>
                    <a:pt x="66" y="22"/>
                    <a:pt x="66" y="21"/>
                    <a:pt x="66" y="22"/>
                  </a:cubicBezTo>
                  <a:cubicBezTo>
                    <a:pt x="66" y="21"/>
                    <a:pt x="65" y="19"/>
                    <a:pt x="65" y="19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4" y="17"/>
                    <a:pt x="65" y="18"/>
                    <a:pt x="65" y="17"/>
                  </a:cubicBezTo>
                  <a:cubicBezTo>
                    <a:pt x="64" y="17"/>
                    <a:pt x="64" y="18"/>
                    <a:pt x="64" y="17"/>
                  </a:cubicBezTo>
                  <a:cubicBezTo>
                    <a:pt x="64" y="19"/>
                    <a:pt x="64" y="21"/>
                    <a:pt x="64" y="22"/>
                  </a:cubicBezTo>
                  <a:cubicBezTo>
                    <a:pt x="64" y="21"/>
                    <a:pt x="63" y="19"/>
                    <a:pt x="63" y="19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3" y="22"/>
                    <a:pt x="63" y="22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3"/>
                    <a:pt x="62" y="24"/>
                    <a:pt x="62" y="22"/>
                  </a:cubicBezTo>
                  <a:cubicBezTo>
                    <a:pt x="62" y="21"/>
                    <a:pt x="62" y="22"/>
                    <a:pt x="62" y="21"/>
                  </a:cubicBezTo>
                  <a:cubicBezTo>
                    <a:pt x="61" y="21"/>
                    <a:pt x="61" y="22"/>
                    <a:pt x="61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21"/>
                    <a:pt x="61" y="23"/>
                    <a:pt x="61" y="24"/>
                  </a:cubicBezTo>
                  <a:cubicBezTo>
                    <a:pt x="61" y="24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0" y="25"/>
                    <a:pt x="60" y="26"/>
                    <a:pt x="60" y="26"/>
                  </a:cubicBezTo>
                  <a:cubicBezTo>
                    <a:pt x="60" y="28"/>
                    <a:pt x="60" y="25"/>
                    <a:pt x="60" y="25"/>
                  </a:cubicBezTo>
                  <a:cubicBezTo>
                    <a:pt x="59" y="24"/>
                    <a:pt x="59" y="27"/>
                    <a:pt x="58" y="25"/>
                  </a:cubicBezTo>
                  <a:cubicBezTo>
                    <a:pt x="58" y="25"/>
                    <a:pt x="58" y="27"/>
                    <a:pt x="58" y="27"/>
                  </a:cubicBezTo>
                  <a:cubicBezTo>
                    <a:pt x="58" y="26"/>
                    <a:pt x="58" y="25"/>
                    <a:pt x="58" y="26"/>
                  </a:cubicBezTo>
                  <a:cubicBezTo>
                    <a:pt x="58" y="25"/>
                    <a:pt x="58" y="26"/>
                    <a:pt x="57" y="26"/>
                  </a:cubicBezTo>
                  <a:cubicBezTo>
                    <a:pt x="57" y="27"/>
                    <a:pt x="57" y="26"/>
                    <a:pt x="57" y="26"/>
                  </a:cubicBezTo>
                  <a:cubicBezTo>
                    <a:pt x="57" y="26"/>
                    <a:pt x="56" y="28"/>
                    <a:pt x="56" y="27"/>
                  </a:cubicBezTo>
                  <a:cubicBezTo>
                    <a:pt x="56" y="27"/>
                    <a:pt x="56" y="29"/>
                    <a:pt x="55" y="29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7"/>
                    <a:pt x="55" y="28"/>
                    <a:pt x="55" y="27"/>
                  </a:cubicBezTo>
                  <a:cubicBezTo>
                    <a:pt x="55" y="28"/>
                    <a:pt x="55" y="25"/>
                    <a:pt x="55" y="26"/>
                  </a:cubicBezTo>
                  <a:cubicBezTo>
                    <a:pt x="55" y="25"/>
                    <a:pt x="55" y="29"/>
                    <a:pt x="55" y="27"/>
                  </a:cubicBezTo>
                  <a:cubicBezTo>
                    <a:pt x="55" y="27"/>
                    <a:pt x="55" y="28"/>
                    <a:pt x="54" y="27"/>
                  </a:cubicBezTo>
                  <a:cubicBezTo>
                    <a:pt x="54" y="27"/>
                    <a:pt x="54" y="25"/>
                    <a:pt x="54" y="25"/>
                  </a:cubicBezTo>
                  <a:cubicBezTo>
                    <a:pt x="53" y="26"/>
                    <a:pt x="54" y="26"/>
                    <a:pt x="54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9"/>
                    <a:pt x="53" y="27"/>
                    <a:pt x="53" y="29"/>
                  </a:cubicBezTo>
                  <a:cubicBezTo>
                    <a:pt x="53" y="28"/>
                    <a:pt x="53" y="29"/>
                    <a:pt x="53" y="27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6"/>
                    <a:pt x="52" y="27"/>
                    <a:pt x="52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30"/>
                    <a:pt x="52" y="27"/>
                    <a:pt x="52" y="29"/>
                  </a:cubicBezTo>
                  <a:cubicBezTo>
                    <a:pt x="51" y="28"/>
                    <a:pt x="51" y="29"/>
                    <a:pt x="51" y="28"/>
                  </a:cubicBezTo>
                  <a:cubicBezTo>
                    <a:pt x="50" y="29"/>
                    <a:pt x="50" y="30"/>
                    <a:pt x="50" y="29"/>
                  </a:cubicBezTo>
                  <a:cubicBezTo>
                    <a:pt x="50" y="29"/>
                    <a:pt x="50" y="29"/>
                    <a:pt x="50" y="28"/>
                  </a:cubicBezTo>
                  <a:cubicBezTo>
                    <a:pt x="50" y="27"/>
                    <a:pt x="50" y="28"/>
                    <a:pt x="50" y="29"/>
                  </a:cubicBezTo>
                  <a:cubicBezTo>
                    <a:pt x="50" y="28"/>
                    <a:pt x="49" y="27"/>
                    <a:pt x="48" y="26"/>
                  </a:cubicBezTo>
                  <a:cubicBezTo>
                    <a:pt x="48" y="27"/>
                    <a:pt x="49" y="28"/>
                    <a:pt x="49" y="29"/>
                  </a:cubicBezTo>
                  <a:cubicBezTo>
                    <a:pt x="48" y="27"/>
                    <a:pt x="48" y="31"/>
                    <a:pt x="48" y="29"/>
                  </a:cubicBezTo>
                  <a:cubicBezTo>
                    <a:pt x="48" y="28"/>
                    <a:pt x="48" y="27"/>
                    <a:pt x="47" y="27"/>
                  </a:cubicBezTo>
                  <a:cubicBezTo>
                    <a:pt x="47" y="24"/>
                    <a:pt x="47" y="29"/>
                    <a:pt x="47" y="28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29"/>
                    <a:pt x="47" y="31"/>
                    <a:pt x="46" y="29"/>
                  </a:cubicBezTo>
                  <a:cubicBezTo>
                    <a:pt x="46" y="30"/>
                    <a:pt x="46" y="28"/>
                    <a:pt x="46" y="30"/>
                  </a:cubicBezTo>
                  <a:cubicBezTo>
                    <a:pt x="45" y="29"/>
                    <a:pt x="45" y="32"/>
                    <a:pt x="44" y="28"/>
                  </a:cubicBezTo>
                  <a:cubicBezTo>
                    <a:pt x="44" y="28"/>
                    <a:pt x="43" y="28"/>
                    <a:pt x="44" y="29"/>
                  </a:cubicBezTo>
                  <a:cubicBezTo>
                    <a:pt x="44" y="30"/>
                    <a:pt x="44" y="28"/>
                    <a:pt x="44" y="29"/>
                  </a:cubicBezTo>
                  <a:cubicBezTo>
                    <a:pt x="44" y="29"/>
                    <a:pt x="44" y="30"/>
                    <a:pt x="44" y="30"/>
                  </a:cubicBezTo>
                  <a:cubicBezTo>
                    <a:pt x="44" y="30"/>
                    <a:pt x="43" y="30"/>
                    <a:pt x="43" y="28"/>
                  </a:cubicBezTo>
                  <a:cubicBezTo>
                    <a:pt x="43" y="26"/>
                    <a:pt x="43" y="31"/>
                    <a:pt x="43" y="31"/>
                  </a:cubicBezTo>
                  <a:cubicBezTo>
                    <a:pt x="43" y="30"/>
                    <a:pt x="42" y="29"/>
                    <a:pt x="42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29"/>
                    <a:pt x="41" y="28"/>
                  </a:cubicBezTo>
                  <a:cubicBezTo>
                    <a:pt x="41" y="28"/>
                    <a:pt x="41" y="28"/>
                    <a:pt x="41" y="29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9"/>
                    <a:pt x="41" y="28"/>
                    <a:pt x="40" y="29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9"/>
                    <a:pt x="41" y="30"/>
                    <a:pt x="41" y="30"/>
                  </a:cubicBezTo>
                  <a:cubicBezTo>
                    <a:pt x="41" y="30"/>
                    <a:pt x="41" y="30"/>
                    <a:pt x="41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40" y="31"/>
                    <a:pt x="40" y="31"/>
                    <a:pt x="39" y="30"/>
                  </a:cubicBezTo>
                  <a:cubicBezTo>
                    <a:pt x="40" y="30"/>
                    <a:pt x="40" y="31"/>
                    <a:pt x="40" y="30"/>
                  </a:cubicBezTo>
                  <a:cubicBezTo>
                    <a:pt x="40" y="30"/>
                    <a:pt x="39" y="28"/>
                    <a:pt x="39" y="29"/>
                  </a:cubicBezTo>
                  <a:cubicBezTo>
                    <a:pt x="39" y="30"/>
                    <a:pt x="40" y="32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1"/>
                    <a:pt x="38" y="30"/>
                    <a:pt x="39" y="32"/>
                  </a:cubicBezTo>
                  <a:cubicBezTo>
                    <a:pt x="38" y="32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0"/>
                    <a:pt x="37" y="31"/>
                    <a:pt x="37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2"/>
                  </a:cubicBezTo>
                  <a:cubicBezTo>
                    <a:pt x="36" y="31"/>
                    <a:pt x="36" y="27"/>
                    <a:pt x="36" y="29"/>
                  </a:cubicBezTo>
                  <a:cubicBezTo>
                    <a:pt x="36" y="29"/>
                    <a:pt x="36" y="31"/>
                    <a:pt x="36" y="32"/>
                  </a:cubicBezTo>
                  <a:cubicBezTo>
                    <a:pt x="35" y="32"/>
                    <a:pt x="35" y="34"/>
                    <a:pt x="34" y="3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3" y="35"/>
                    <a:pt x="32" y="32"/>
                  </a:cubicBezTo>
                  <a:cubicBezTo>
                    <a:pt x="32" y="32"/>
                    <a:pt x="32" y="31"/>
                    <a:pt x="32" y="30"/>
                  </a:cubicBezTo>
                  <a:cubicBezTo>
                    <a:pt x="32" y="31"/>
                    <a:pt x="31" y="29"/>
                    <a:pt x="32" y="31"/>
                  </a:cubicBezTo>
                  <a:cubicBezTo>
                    <a:pt x="32" y="32"/>
                    <a:pt x="32" y="33"/>
                    <a:pt x="32" y="33"/>
                  </a:cubicBezTo>
                  <a:cubicBezTo>
                    <a:pt x="32" y="34"/>
                    <a:pt x="31" y="34"/>
                    <a:pt x="31" y="33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2"/>
                    <a:pt x="30" y="32"/>
                    <a:pt x="30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5"/>
                    <a:pt x="30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4"/>
                    <a:pt x="29" y="36"/>
                    <a:pt x="29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8" y="34"/>
                    <a:pt x="29" y="35"/>
                  </a:cubicBezTo>
                  <a:cubicBezTo>
                    <a:pt x="28" y="34"/>
                    <a:pt x="28" y="34"/>
                    <a:pt x="27" y="32"/>
                  </a:cubicBezTo>
                  <a:cubicBezTo>
                    <a:pt x="27" y="36"/>
                    <a:pt x="26" y="37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4" y="35"/>
                    <a:pt x="25" y="37"/>
                    <a:pt x="25" y="37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3"/>
                    <a:pt x="24" y="35"/>
                    <a:pt x="24" y="36"/>
                  </a:cubicBezTo>
                  <a:cubicBezTo>
                    <a:pt x="24" y="37"/>
                    <a:pt x="24" y="35"/>
                    <a:pt x="24" y="36"/>
                  </a:cubicBezTo>
                  <a:cubicBezTo>
                    <a:pt x="24" y="37"/>
                    <a:pt x="23" y="36"/>
                    <a:pt x="24" y="37"/>
                  </a:cubicBezTo>
                  <a:cubicBezTo>
                    <a:pt x="23" y="37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4"/>
                    <a:pt x="23" y="32"/>
                    <a:pt x="22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8"/>
                    <a:pt x="22" y="28"/>
                    <a:pt x="22" y="27"/>
                  </a:cubicBezTo>
                  <a:cubicBezTo>
                    <a:pt x="22" y="28"/>
                    <a:pt x="22" y="30"/>
                    <a:pt x="22" y="31"/>
                  </a:cubicBezTo>
                  <a:cubicBezTo>
                    <a:pt x="22" y="32"/>
                    <a:pt x="23" y="35"/>
                    <a:pt x="22" y="35"/>
                  </a:cubicBezTo>
                  <a:cubicBezTo>
                    <a:pt x="22" y="34"/>
                    <a:pt x="23" y="35"/>
                    <a:pt x="22" y="34"/>
                  </a:cubicBezTo>
                  <a:cubicBezTo>
                    <a:pt x="22" y="32"/>
                    <a:pt x="22" y="34"/>
                    <a:pt x="22" y="34"/>
                  </a:cubicBezTo>
                  <a:cubicBezTo>
                    <a:pt x="22" y="35"/>
                    <a:pt x="22" y="36"/>
                    <a:pt x="22" y="37"/>
                  </a:cubicBezTo>
                  <a:cubicBezTo>
                    <a:pt x="22" y="36"/>
                    <a:pt x="22" y="35"/>
                    <a:pt x="21" y="35"/>
                  </a:cubicBezTo>
                  <a:cubicBezTo>
                    <a:pt x="22" y="36"/>
                    <a:pt x="21" y="37"/>
                    <a:pt x="22" y="37"/>
                  </a:cubicBezTo>
                  <a:cubicBezTo>
                    <a:pt x="22" y="40"/>
                    <a:pt x="21" y="37"/>
                    <a:pt x="21" y="39"/>
                  </a:cubicBezTo>
                  <a:cubicBezTo>
                    <a:pt x="21" y="37"/>
                    <a:pt x="21" y="35"/>
                    <a:pt x="21" y="34"/>
                  </a:cubicBezTo>
                  <a:cubicBezTo>
                    <a:pt x="21" y="36"/>
                    <a:pt x="20" y="36"/>
                    <a:pt x="21" y="39"/>
                  </a:cubicBezTo>
                  <a:cubicBezTo>
                    <a:pt x="21" y="38"/>
                    <a:pt x="21" y="37"/>
                    <a:pt x="21" y="36"/>
                  </a:cubicBezTo>
                  <a:cubicBezTo>
                    <a:pt x="20" y="35"/>
                    <a:pt x="21" y="39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6"/>
                  </a:cubicBezTo>
                  <a:cubicBezTo>
                    <a:pt x="19" y="36"/>
                    <a:pt x="19" y="38"/>
                    <a:pt x="19" y="36"/>
                  </a:cubicBezTo>
                  <a:cubicBezTo>
                    <a:pt x="19" y="36"/>
                    <a:pt x="18" y="36"/>
                    <a:pt x="19" y="37"/>
                  </a:cubicBezTo>
                  <a:cubicBezTo>
                    <a:pt x="19" y="38"/>
                    <a:pt x="19" y="36"/>
                    <a:pt x="19" y="38"/>
                  </a:cubicBezTo>
                  <a:cubicBezTo>
                    <a:pt x="19" y="37"/>
                    <a:pt x="19" y="39"/>
                    <a:pt x="19" y="3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9"/>
                    <a:pt x="19" y="39"/>
                    <a:pt x="19" y="40"/>
                  </a:cubicBezTo>
                  <a:cubicBezTo>
                    <a:pt x="19" y="39"/>
                    <a:pt x="19" y="38"/>
                    <a:pt x="18" y="38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40"/>
                    <a:pt x="18" y="37"/>
                    <a:pt x="18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5"/>
                    <a:pt x="17" y="36"/>
                  </a:cubicBezTo>
                  <a:cubicBezTo>
                    <a:pt x="18" y="37"/>
                    <a:pt x="18" y="39"/>
                    <a:pt x="18" y="40"/>
                  </a:cubicBezTo>
                  <a:cubicBezTo>
                    <a:pt x="18" y="40"/>
                    <a:pt x="17" y="38"/>
                    <a:pt x="17" y="40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6"/>
                    <a:pt x="17" y="36"/>
                  </a:cubicBezTo>
                  <a:cubicBezTo>
                    <a:pt x="17" y="37"/>
                    <a:pt x="17" y="39"/>
                    <a:pt x="17" y="39"/>
                  </a:cubicBezTo>
                  <a:cubicBezTo>
                    <a:pt x="17" y="39"/>
                    <a:pt x="17" y="38"/>
                    <a:pt x="16" y="38"/>
                  </a:cubicBezTo>
                  <a:cubicBezTo>
                    <a:pt x="16" y="38"/>
                    <a:pt x="17" y="39"/>
                    <a:pt x="17" y="40"/>
                  </a:cubicBezTo>
                  <a:cubicBezTo>
                    <a:pt x="16" y="39"/>
                    <a:pt x="16" y="38"/>
                    <a:pt x="15" y="3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3"/>
                    <a:pt x="15" y="33"/>
                    <a:pt x="15" y="31"/>
                  </a:cubicBezTo>
                  <a:cubicBezTo>
                    <a:pt x="14" y="31"/>
                    <a:pt x="14" y="32"/>
                    <a:pt x="14" y="32"/>
                  </a:cubicBezTo>
                  <a:cubicBezTo>
                    <a:pt x="15" y="35"/>
                    <a:pt x="15" y="36"/>
                    <a:pt x="15" y="39"/>
                  </a:cubicBezTo>
                  <a:cubicBezTo>
                    <a:pt x="15" y="40"/>
                    <a:pt x="14" y="32"/>
                    <a:pt x="14" y="37"/>
                  </a:cubicBezTo>
                  <a:cubicBezTo>
                    <a:pt x="14" y="37"/>
                    <a:pt x="14" y="39"/>
                    <a:pt x="14" y="39"/>
                  </a:cubicBezTo>
                  <a:cubicBezTo>
                    <a:pt x="14" y="38"/>
                    <a:pt x="15" y="41"/>
                    <a:pt x="14" y="40"/>
                  </a:cubicBezTo>
                  <a:cubicBezTo>
                    <a:pt x="14" y="39"/>
                    <a:pt x="13" y="38"/>
                    <a:pt x="13" y="36"/>
                  </a:cubicBezTo>
                  <a:cubicBezTo>
                    <a:pt x="13" y="37"/>
                    <a:pt x="14" y="37"/>
                    <a:pt x="14" y="36"/>
                  </a:cubicBezTo>
                  <a:cubicBezTo>
                    <a:pt x="13" y="35"/>
                    <a:pt x="13" y="34"/>
                    <a:pt x="13" y="34"/>
                  </a:cubicBezTo>
                  <a:cubicBezTo>
                    <a:pt x="13" y="34"/>
                    <a:pt x="13" y="34"/>
                    <a:pt x="13" y="35"/>
                  </a:cubicBezTo>
                  <a:cubicBezTo>
                    <a:pt x="13" y="37"/>
                    <a:pt x="13" y="35"/>
                    <a:pt x="13" y="37"/>
                  </a:cubicBezTo>
                  <a:cubicBezTo>
                    <a:pt x="13" y="37"/>
                    <a:pt x="12" y="35"/>
                    <a:pt x="13" y="38"/>
                  </a:cubicBezTo>
                  <a:cubicBezTo>
                    <a:pt x="13" y="38"/>
                    <a:pt x="13" y="39"/>
                    <a:pt x="13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39"/>
                    <a:pt x="13" y="42"/>
                    <a:pt x="13" y="41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3" y="40"/>
                    <a:pt x="12" y="37"/>
                  </a:cubicBezTo>
                  <a:cubicBezTo>
                    <a:pt x="12" y="37"/>
                    <a:pt x="12" y="39"/>
                    <a:pt x="12" y="38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4"/>
                    <a:pt x="11" y="36"/>
                  </a:cubicBezTo>
                  <a:cubicBezTo>
                    <a:pt x="11" y="37"/>
                    <a:pt x="11" y="37"/>
                    <a:pt x="11" y="38"/>
                  </a:cubicBezTo>
                  <a:cubicBezTo>
                    <a:pt x="11" y="38"/>
                    <a:pt x="11" y="39"/>
                    <a:pt x="11" y="40"/>
                  </a:cubicBezTo>
                  <a:cubicBezTo>
                    <a:pt x="10" y="38"/>
                    <a:pt x="10" y="40"/>
                    <a:pt x="10" y="37"/>
                  </a:cubicBezTo>
                  <a:cubicBezTo>
                    <a:pt x="10" y="39"/>
                    <a:pt x="11" y="38"/>
                    <a:pt x="11" y="36"/>
                  </a:cubicBezTo>
                  <a:cubicBezTo>
                    <a:pt x="10" y="34"/>
                    <a:pt x="11" y="37"/>
                    <a:pt x="11" y="34"/>
                  </a:cubicBezTo>
                  <a:cubicBezTo>
                    <a:pt x="11" y="34"/>
                    <a:pt x="10" y="32"/>
                    <a:pt x="10" y="30"/>
                  </a:cubicBezTo>
                  <a:cubicBezTo>
                    <a:pt x="10" y="30"/>
                    <a:pt x="10" y="31"/>
                    <a:pt x="10" y="31"/>
                  </a:cubicBezTo>
                  <a:cubicBezTo>
                    <a:pt x="10" y="33"/>
                    <a:pt x="10" y="33"/>
                    <a:pt x="10" y="34"/>
                  </a:cubicBezTo>
                  <a:cubicBezTo>
                    <a:pt x="10" y="34"/>
                    <a:pt x="10" y="35"/>
                    <a:pt x="10" y="36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8" y="34"/>
                    <a:pt x="8" y="34"/>
                  </a:cubicBezTo>
                  <a:cubicBezTo>
                    <a:pt x="8" y="36"/>
                    <a:pt x="7" y="34"/>
                    <a:pt x="8" y="36"/>
                  </a:cubicBezTo>
                  <a:cubicBezTo>
                    <a:pt x="8" y="37"/>
                    <a:pt x="9" y="39"/>
                    <a:pt x="9" y="40"/>
                  </a:cubicBezTo>
                  <a:cubicBezTo>
                    <a:pt x="9" y="40"/>
                    <a:pt x="9" y="39"/>
                    <a:pt x="8" y="38"/>
                  </a:cubicBezTo>
                  <a:cubicBezTo>
                    <a:pt x="8" y="39"/>
                    <a:pt x="8" y="36"/>
                    <a:pt x="8" y="38"/>
                  </a:cubicBezTo>
                  <a:cubicBezTo>
                    <a:pt x="8" y="37"/>
                    <a:pt x="8" y="35"/>
                    <a:pt x="7" y="33"/>
                  </a:cubicBezTo>
                  <a:cubicBezTo>
                    <a:pt x="7" y="34"/>
                    <a:pt x="7" y="32"/>
                    <a:pt x="7" y="32"/>
                  </a:cubicBezTo>
                  <a:cubicBezTo>
                    <a:pt x="7" y="33"/>
                    <a:pt x="6" y="34"/>
                    <a:pt x="6" y="35"/>
                  </a:cubicBezTo>
                  <a:cubicBezTo>
                    <a:pt x="5" y="33"/>
                    <a:pt x="5" y="35"/>
                    <a:pt x="4" y="35"/>
                  </a:cubicBezTo>
                  <a:cubicBezTo>
                    <a:pt x="4" y="34"/>
                    <a:pt x="4" y="32"/>
                    <a:pt x="3" y="32"/>
                  </a:cubicBezTo>
                  <a:cubicBezTo>
                    <a:pt x="3" y="32"/>
                    <a:pt x="4" y="34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3"/>
                    <a:pt x="2" y="31"/>
                    <a:pt x="3" y="34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29"/>
                    <a:pt x="2" y="31"/>
                    <a:pt x="1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3"/>
                    <a:pt x="1" y="32"/>
                    <a:pt x="1" y="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0"/>
                    <a:pt x="0" y="3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1" y="30"/>
                    <a:pt x="1" y="31"/>
                  </a:cubicBezTo>
                  <a:cubicBezTo>
                    <a:pt x="0" y="29"/>
                    <a:pt x="0" y="29"/>
                    <a:pt x="0" y="28"/>
                  </a:cubicBezTo>
                  <a:cubicBezTo>
                    <a:pt x="0" y="28"/>
                    <a:pt x="0" y="27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7"/>
                    <a:pt x="1" y="26"/>
                    <a:pt x="1" y="27"/>
                  </a:cubicBezTo>
                  <a:cubicBezTo>
                    <a:pt x="2" y="28"/>
                    <a:pt x="2" y="25"/>
                    <a:pt x="2" y="26"/>
                  </a:cubicBezTo>
                  <a:cubicBezTo>
                    <a:pt x="2" y="27"/>
                    <a:pt x="2" y="29"/>
                    <a:pt x="2" y="30"/>
                  </a:cubicBezTo>
                  <a:cubicBezTo>
                    <a:pt x="3" y="30"/>
                    <a:pt x="3" y="29"/>
                    <a:pt x="3" y="30"/>
                  </a:cubicBezTo>
                  <a:cubicBezTo>
                    <a:pt x="3" y="29"/>
                    <a:pt x="3" y="27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5"/>
                    <a:pt x="3" y="25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4"/>
                    <a:pt x="6" y="26"/>
                    <a:pt x="6" y="25"/>
                  </a:cubicBezTo>
                  <a:cubicBezTo>
                    <a:pt x="7" y="26"/>
                    <a:pt x="8" y="23"/>
                    <a:pt x="8" y="25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4"/>
                    <a:pt x="12" y="26"/>
                    <a:pt x="12" y="26"/>
                  </a:cubicBezTo>
                  <a:cubicBezTo>
                    <a:pt x="11" y="24"/>
                    <a:pt x="12" y="24"/>
                    <a:pt x="12" y="23"/>
                  </a:cubicBezTo>
                  <a:cubicBezTo>
                    <a:pt x="13" y="24"/>
                    <a:pt x="13" y="23"/>
                    <a:pt x="13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0"/>
                    <a:pt x="14" y="22"/>
                    <a:pt x="15" y="22"/>
                  </a:cubicBezTo>
                  <a:cubicBezTo>
                    <a:pt x="15" y="23"/>
                    <a:pt x="16" y="24"/>
                    <a:pt x="16" y="24"/>
                  </a:cubicBezTo>
                  <a:cubicBezTo>
                    <a:pt x="16" y="22"/>
                    <a:pt x="16" y="22"/>
                    <a:pt x="16" y="20"/>
                  </a:cubicBezTo>
                  <a:cubicBezTo>
                    <a:pt x="16" y="20"/>
                    <a:pt x="17" y="21"/>
                    <a:pt x="18" y="22"/>
                  </a:cubicBezTo>
                  <a:cubicBezTo>
                    <a:pt x="18" y="19"/>
                    <a:pt x="20" y="20"/>
                    <a:pt x="21" y="1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6"/>
                    <a:pt x="24" y="19"/>
                    <a:pt x="25" y="17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6" y="19"/>
                    <a:pt x="26" y="17"/>
                  </a:cubicBezTo>
                  <a:cubicBezTo>
                    <a:pt x="26" y="18"/>
                    <a:pt x="26" y="16"/>
                    <a:pt x="27" y="18"/>
                  </a:cubicBezTo>
                  <a:cubicBezTo>
                    <a:pt x="27" y="18"/>
                    <a:pt x="27" y="17"/>
                    <a:pt x="27" y="16"/>
                  </a:cubicBezTo>
                  <a:cubicBezTo>
                    <a:pt x="28" y="17"/>
                    <a:pt x="28" y="17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8"/>
                    <a:pt x="29" y="18"/>
                  </a:cubicBezTo>
                  <a:cubicBezTo>
                    <a:pt x="29" y="17"/>
                    <a:pt x="30" y="18"/>
                    <a:pt x="29" y="15"/>
                  </a:cubicBezTo>
                  <a:cubicBezTo>
                    <a:pt x="30" y="17"/>
                    <a:pt x="31" y="14"/>
                    <a:pt x="32" y="16"/>
                  </a:cubicBezTo>
                  <a:cubicBezTo>
                    <a:pt x="32" y="15"/>
                    <a:pt x="32" y="15"/>
                    <a:pt x="32" y="14"/>
                  </a:cubicBezTo>
                  <a:cubicBezTo>
                    <a:pt x="32" y="14"/>
                    <a:pt x="33" y="16"/>
                    <a:pt x="34" y="14"/>
                  </a:cubicBezTo>
                  <a:cubicBezTo>
                    <a:pt x="34" y="15"/>
                    <a:pt x="34" y="16"/>
                    <a:pt x="34" y="16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3"/>
                    <a:pt x="36" y="15"/>
                    <a:pt x="37" y="15"/>
                  </a:cubicBezTo>
                  <a:cubicBezTo>
                    <a:pt x="38" y="13"/>
                    <a:pt x="40" y="14"/>
                    <a:pt x="42" y="13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1"/>
                    <a:pt x="43" y="16"/>
                    <a:pt x="43" y="12"/>
                  </a:cubicBezTo>
                  <a:cubicBezTo>
                    <a:pt x="43" y="13"/>
                    <a:pt x="44" y="12"/>
                    <a:pt x="44" y="14"/>
                  </a:cubicBezTo>
                  <a:cubicBezTo>
                    <a:pt x="44" y="12"/>
                    <a:pt x="45" y="15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4"/>
                    <a:pt x="46" y="12"/>
                    <a:pt x="47" y="13"/>
                  </a:cubicBezTo>
                  <a:cubicBezTo>
                    <a:pt x="47" y="14"/>
                    <a:pt x="47" y="14"/>
                    <a:pt x="47" y="15"/>
                  </a:cubicBezTo>
                  <a:cubicBezTo>
                    <a:pt x="48" y="16"/>
                    <a:pt x="47" y="12"/>
                    <a:pt x="48" y="15"/>
                  </a:cubicBezTo>
                  <a:cubicBezTo>
                    <a:pt x="48" y="15"/>
                    <a:pt x="48" y="13"/>
                    <a:pt x="48" y="13"/>
                  </a:cubicBezTo>
                  <a:cubicBezTo>
                    <a:pt x="49" y="14"/>
                    <a:pt x="50" y="12"/>
                    <a:pt x="52" y="11"/>
                  </a:cubicBezTo>
                  <a:cubicBezTo>
                    <a:pt x="53" y="13"/>
                    <a:pt x="53" y="16"/>
                    <a:pt x="53" y="14"/>
                  </a:cubicBezTo>
                  <a:cubicBezTo>
                    <a:pt x="53" y="14"/>
                    <a:pt x="53" y="13"/>
                    <a:pt x="53" y="13"/>
                  </a:cubicBezTo>
                  <a:cubicBezTo>
                    <a:pt x="53" y="12"/>
                    <a:pt x="54" y="16"/>
                    <a:pt x="54" y="15"/>
                  </a:cubicBezTo>
                  <a:cubicBezTo>
                    <a:pt x="54" y="13"/>
                    <a:pt x="54" y="14"/>
                    <a:pt x="54" y="13"/>
                  </a:cubicBezTo>
                  <a:cubicBezTo>
                    <a:pt x="55" y="14"/>
                    <a:pt x="55" y="15"/>
                    <a:pt x="55" y="14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2"/>
                    <a:pt x="57" y="13"/>
                    <a:pt x="56" y="10"/>
                  </a:cubicBezTo>
                  <a:cubicBezTo>
                    <a:pt x="60" y="9"/>
                    <a:pt x="62" y="7"/>
                    <a:pt x="65" y="6"/>
                  </a:cubicBezTo>
                  <a:cubicBezTo>
                    <a:pt x="68" y="6"/>
                    <a:pt x="71" y="4"/>
                    <a:pt x="75" y="5"/>
                  </a:cubicBezTo>
                  <a:cubicBezTo>
                    <a:pt x="76" y="7"/>
                    <a:pt x="76" y="7"/>
                    <a:pt x="76" y="6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6" y="5"/>
                    <a:pt x="77" y="6"/>
                    <a:pt x="77" y="5"/>
                  </a:cubicBezTo>
                  <a:cubicBezTo>
                    <a:pt x="78" y="5"/>
                    <a:pt x="79" y="4"/>
                    <a:pt x="80" y="4"/>
                  </a:cubicBezTo>
                  <a:cubicBezTo>
                    <a:pt x="80" y="4"/>
                    <a:pt x="80" y="5"/>
                    <a:pt x="80" y="5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4"/>
                    <a:pt x="81" y="3"/>
                    <a:pt x="80" y="3"/>
                  </a:cubicBezTo>
                  <a:cubicBezTo>
                    <a:pt x="83" y="0"/>
                    <a:pt x="87" y="3"/>
                    <a:pt x="89" y="2"/>
                  </a:cubicBezTo>
                  <a:cubicBezTo>
                    <a:pt x="90" y="3"/>
                    <a:pt x="91" y="2"/>
                    <a:pt x="92" y="1"/>
                  </a:cubicBezTo>
                  <a:cubicBezTo>
                    <a:pt x="95" y="3"/>
                    <a:pt x="97" y="5"/>
                    <a:pt x="99" y="3"/>
                  </a:cubicBezTo>
                  <a:cubicBezTo>
                    <a:pt x="99" y="3"/>
                    <a:pt x="100" y="8"/>
                    <a:pt x="99" y="9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55"/>
            <p:cNvSpPr/>
            <p:nvPr/>
          </p:nvSpPr>
          <p:spPr>
            <a:xfrm>
              <a:off x="9942513" y="2360613"/>
              <a:ext cx="0" cy="11113"/>
            </a:xfrm>
            <a:custGeom>
              <a:avLst/>
              <a:gdLst/>
              <a:ahLst/>
              <a:cxnLst/>
              <a:rect l="l" t="t" r="r" b="b"/>
              <a:pathLst>
                <a:path w="120000" h="3" extrusionOk="0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55"/>
            <p:cNvSpPr/>
            <p:nvPr/>
          </p:nvSpPr>
          <p:spPr>
            <a:xfrm>
              <a:off x="9972675" y="2393951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55"/>
            <p:cNvSpPr/>
            <p:nvPr/>
          </p:nvSpPr>
          <p:spPr>
            <a:xfrm>
              <a:off x="9979025" y="2393951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55"/>
            <p:cNvSpPr/>
            <p:nvPr/>
          </p:nvSpPr>
          <p:spPr>
            <a:xfrm>
              <a:off x="9991725" y="2409826"/>
              <a:ext cx="1587" cy="3175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55"/>
            <p:cNvSpPr/>
            <p:nvPr/>
          </p:nvSpPr>
          <p:spPr>
            <a:xfrm>
              <a:off x="9986963" y="2401888"/>
              <a:ext cx="4762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55"/>
            <p:cNvSpPr/>
            <p:nvPr/>
          </p:nvSpPr>
          <p:spPr>
            <a:xfrm>
              <a:off x="10002838" y="2406651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55"/>
            <p:cNvSpPr/>
            <p:nvPr/>
          </p:nvSpPr>
          <p:spPr>
            <a:xfrm>
              <a:off x="10009188" y="2401888"/>
              <a:ext cx="0" cy="4763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55"/>
            <p:cNvSpPr/>
            <p:nvPr/>
          </p:nvSpPr>
          <p:spPr>
            <a:xfrm>
              <a:off x="10123488" y="2368551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55"/>
            <p:cNvSpPr/>
            <p:nvPr/>
          </p:nvSpPr>
          <p:spPr>
            <a:xfrm>
              <a:off x="10175875" y="235743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55"/>
            <p:cNvSpPr/>
            <p:nvPr/>
          </p:nvSpPr>
          <p:spPr>
            <a:xfrm>
              <a:off x="10198100" y="2330451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20000" h="5" extrusionOk="0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55"/>
            <p:cNvSpPr/>
            <p:nvPr/>
          </p:nvSpPr>
          <p:spPr>
            <a:xfrm>
              <a:off x="9825038" y="2924176"/>
              <a:ext cx="4762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55"/>
            <p:cNvSpPr/>
            <p:nvPr/>
          </p:nvSpPr>
          <p:spPr>
            <a:xfrm>
              <a:off x="9825038" y="2932113"/>
              <a:ext cx="395287" cy="307975"/>
            </a:xfrm>
            <a:custGeom>
              <a:avLst/>
              <a:gdLst/>
              <a:ahLst/>
              <a:cxnLst/>
              <a:rect l="l" t="t" r="r" b="b"/>
              <a:pathLst>
                <a:path w="105" h="82" extrusionOk="0">
                  <a:moveTo>
                    <a:pt x="99" y="80"/>
                  </a:moveTo>
                  <a:cubicBezTo>
                    <a:pt x="95" y="82"/>
                    <a:pt x="97" y="77"/>
                    <a:pt x="93" y="78"/>
                  </a:cubicBezTo>
                  <a:cubicBezTo>
                    <a:pt x="93" y="78"/>
                    <a:pt x="95" y="76"/>
                    <a:pt x="94" y="76"/>
                  </a:cubicBezTo>
                  <a:cubicBezTo>
                    <a:pt x="91" y="78"/>
                    <a:pt x="90" y="74"/>
                    <a:pt x="91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2" y="70"/>
                    <a:pt x="90" y="71"/>
                    <a:pt x="90" y="71"/>
                  </a:cubicBezTo>
                  <a:cubicBezTo>
                    <a:pt x="90" y="71"/>
                    <a:pt x="90" y="71"/>
                    <a:pt x="90" y="70"/>
                  </a:cubicBezTo>
                  <a:cubicBezTo>
                    <a:pt x="89" y="71"/>
                    <a:pt x="89" y="70"/>
                    <a:pt x="89" y="71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6" y="72"/>
                    <a:pt x="88" y="68"/>
                    <a:pt x="86" y="69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4" y="69"/>
                    <a:pt x="83" y="68"/>
                    <a:pt x="81" y="67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2" y="67"/>
                    <a:pt x="81" y="67"/>
                    <a:pt x="80" y="67"/>
                  </a:cubicBezTo>
                  <a:cubicBezTo>
                    <a:pt x="82" y="65"/>
                    <a:pt x="79" y="67"/>
                    <a:pt x="79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8" y="67"/>
                    <a:pt x="80" y="65"/>
                    <a:pt x="78" y="66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77" y="67"/>
                    <a:pt x="79" y="64"/>
                    <a:pt x="78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8" y="64"/>
                    <a:pt x="78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7" y="64"/>
                    <a:pt x="78" y="63"/>
                    <a:pt x="76" y="64"/>
                  </a:cubicBezTo>
                  <a:cubicBezTo>
                    <a:pt x="77" y="63"/>
                    <a:pt x="77" y="64"/>
                    <a:pt x="79" y="62"/>
                  </a:cubicBezTo>
                  <a:cubicBezTo>
                    <a:pt x="76" y="62"/>
                    <a:pt x="75" y="61"/>
                    <a:pt x="73" y="59"/>
                  </a:cubicBezTo>
                  <a:cubicBezTo>
                    <a:pt x="73" y="59"/>
                    <a:pt x="73" y="58"/>
                    <a:pt x="74" y="58"/>
                  </a:cubicBezTo>
                  <a:cubicBezTo>
                    <a:pt x="74" y="58"/>
                    <a:pt x="73" y="58"/>
                    <a:pt x="72" y="58"/>
                  </a:cubicBezTo>
                  <a:cubicBezTo>
                    <a:pt x="72" y="58"/>
                    <a:pt x="73" y="57"/>
                    <a:pt x="73" y="57"/>
                  </a:cubicBezTo>
                  <a:cubicBezTo>
                    <a:pt x="73" y="56"/>
                    <a:pt x="71" y="58"/>
                    <a:pt x="71" y="57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2" y="57"/>
                    <a:pt x="71" y="57"/>
                    <a:pt x="71" y="57"/>
                  </a:cubicBezTo>
                  <a:cubicBezTo>
                    <a:pt x="71" y="57"/>
                    <a:pt x="71" y="56"/>
                    <a:pt x="72" y="56"/>
                  </a:cubicBezTo>
                  <a:cubicBezTo>
                    <a:pt x="70" y="57"/>
                    <a:pt x="71" y="55"/>
                    <a:pt x="70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4"/>
                    <a:pt x="69" y="57"/>
                    <a:pt x="70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69" y="56"/>
                    <a:pt x="69" y="55"/>
                    <a:pt x="68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4"/>
                    <a:pt x="68" y="54"/>
                    <a:pt x="67" y="54"/>
                  </a:cubicBezTo>
                  <a:cubicBezTo>
                    <a:pt x="67" y="53"/>
                    <a:pt x="68" y="52"/>
                    <a:pt x="68" y="52"/>
                  </a:cubicBezTo>
                  <a:cubicBezTo>
                    <a:pt x="66" y="53"/>
                    <a:pt x="66" y="52"/>
                    <a:pt x="65" y="54"/>
                  </a:cubicBezTo>
                  <a:cubicBezTo>
                    <a:pt x="65" y="53"/>
                    <a:pt x="65" y="52"/>
                    <a:pt x="64" y="52"/>
                  </a:cubicBezTo>
                  <a:cubicBezTo>
                    <a:pt x="65" y="52"/>
                    <a:pt x="66" y="50"/>
                    <a:pt x="66" y="50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8" y="49"/>
                    <a:pt x="67" y="50"/>
                    <a:pt x="68" y="49"/>
                  </a:cubicBezTo>
                  <a:cubicBezTo>
                    <a:pt x="67" y="49"/>
                    <a:pt x="66" y="49"/>
                    <a:pt x="67" y="48"/>
                  </a:cubicBezTo>
                  <a:cubicBezTo>
                    <a:pt x="65" y="49"/>
                    <a:pt x="63" y="51"/>
                    <a:pt x="63" y="51"/>
                  </a:cubicBezTo>
                  <a:cubicBezTo>
                    <a:pt x="63" y="50"/>
                    <a:pt x="64" y="49"/>
                    <a:pt x="65" y="49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2" y="50"/>
                    <a:pt x="62" y="50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1" y="51"/>
                    <a:pt x="59" y="51"/>
                    <a:pt x="61" y="49"/>
                  </a:cubicBezTo>
                  <a:cubicBezTo>
                    <a:pt x="61" y="48"/>
                    <a:pt x="61" y="49"/>
                    <a:pt x="62" y="48"/>
                  </a:cubicBezTo>
                  <a:cubicBezTo>
                    <a:pt x="62" y="48"/>
                    <a:pt x="61" y="49"/>
                    <a:pt x="61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8"/>
                    <a:pt x="60" y="48"/>
                    <a:pt x="59" y="49"/>
                  </a:cubicBezTo>
                  <a:cubicBezTo>
                    <a:pt x="59" y="50"/>
                    <a:pt x="60" y="48"/>
                    <a:pt x="60" y="49"/>
                  </a:cubicBezTo>
                  <a:cubicBezTo>
                    <a:pt x="59" y="50"/>
                    <a:pt x="58" y="50"/>
                    <a:pt x="58" y="50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7" y="49"/>
                    <a:pt x="57" y="49"/>
                    <a:pt x="56" y="50"/>
                  </a:cubicBezTo>
                  <a:cubicBezTo>
                    <a:pt x="55" y="50"/>
                    <a:pt x="57" y="48"/>
                    <a:pt x="57" y="49"/>
                  </a:cubicBezTo>
                  <a:cubicBezTo>
                    <a:pt x="57" y="47"/>
                    <a:pt x="54" y="49"/>
                    <a:pt x="55" y="47"/>
                  </a:cubicBezTo>
                  <a:cubicBezTo>
                    <a:pt x="56" y="47"/>
                    <a:pt x="54" y="49"/>
                    <a:pt x="55" y="48"/>
                  </a:cubicBezTo>
                  <a:cubicBezTo>
                    <a:pt x="54" y="48"/>
                    <a:pt x="55" y="47"/>
                    <a:pt x="55" y="47"/>
                  </a:cubicBezTo>
                  <a:cubicBezTo>
                    <a:pt x="56" y="46"/>
                    <a:pt x="55" y="47"/>
                    <a:pt x="54" y="47"/>
                  </a:cubicBezTo>
                  <a:cubicBezTo>
                    <a:pt x="54" y="48"/>
                    <a:pt x="54" y="47"/>
                    <a:pt x="55" y="47"/>
                  </a:cubicBezTo>
                  <a:cubicBezTo>
                    <a:pt x="54" y="47"/>
                    <a:pt x="52" y="47"/>
                    <a:pt x="52" y="46"/>
                  </a:cubicBezTo>
                  <a:cubicBezTo>
                    <a:pt x="52" y="46"/>
                    <a:pt x="51" y="47"/>
                    <a:pt x="50" y="47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2" y="45"/>
                    <a:pt x="51" y="46"/>
                    <a:pt x="52" y="45"/>
                  </a:cubicBezTo>
                  <a:cubicBezTo>
                    <a:pt x="50" y="46"/>
                    <a:pt x="54" y="45"/>
                    <a:pt x="52" y="45"/>
                  </a:cubicBezTo>
                  <a:cubicBezTo>
                    <a:pt x="53" y="44"/>
                    <a:pt x="50" y="47"/>
                    <a:pt x="52" y="45"/>
                  </a:cubicBezTo>
                  <a:cubicBezTo>
                    <a:pt x="52" y="45"/>
                    <a:pt x="50" y="46"/>
                    <a:pt x="51" y="45"/>
                  </a:cubicBezTo>
                  <a:cubicBezTo>
                    <a:pt x="51" y="45"/>
                    <a:pt x="52" y="43"/>
                    <a:pt x="52" y="43"/>
                  </a:cubicBezTo>
                  <a:cubicBezTo>
                    <a:pt x="52" y="43"/>
                    <a:pt x="52" y="44"/>
                    <a:pt x="51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9" y="45"/>
                    <a:pt x="50" y="44"/>
                    <a:pt x="49" y="45"/>
                  </a:cubicBezTo>
                  <a:cubicBezTo>
                    <a:pt x="50" y="44"/>
                    <a:pt x="48" y="45"/>
                    <a:pt x="50" y="43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0" y="43"/>
                    <a:pt x="49" y="44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8" y="45"/>
                    <a:pt x="49" y="43"/>
                    <a:pt x="48" y="44"/>
                  </a:cubicBezTo>
                  <a:cubicBezTo>
                    <a:pt x="48" y="43"/>
                    <a:pt x="47" y="43"/>
                    <a:pt x="48" y="42"/>
                  </a:cubicBezTo>
                  <a:cubicBezTo>
                    <a:pt x="47" y="42"/>
                    <a:pt x="46" y="43"/>
                    <a:pt x="46" y="42"/>
                  </a:cubicBezTo>
                  <a:cubicBezTo>
                    <a:pt x="46" y="42"/>
                    <a:pt x="46" y="42"/>
                    <a:pt x="47" y="41"/>
                  </a:cubicBezTo>
                  <a:cubicBezTo>
                    <a:pt x="47" y="41"/>
                    <a:pt x="47" y="41"/>
                    <a:pt x="46" y="41"/>
                  </a:cubicBezTo>
                  <a:cubicBezTo>
                    <a:pt x="47" y="41"/>
                    <a:pt x="47" y="40"/>
                    <a:pt x="47" y="39"/>
                  </a:cubicBezTo>
                  <a:cubicBezTo>
                    <a:pt x="47" y="39"/>
                    <a:pt x="46" y="40"/>
                    <a:pt x="45" y="41"/>
                  </a:cubicBezTo>
                  <a:cubicBezTo>
                    <a:pt x="47" y="39"/>
                    <a:pt x="43" y="42"/>
                    <a:pt x="44" y="40"/>
                  </a:cubicBezTo>
                  <a:cubicBezTo>
                    <a:pt x="45" y="39"/>
                    <a:pt x="46" y="39"/>
                    <a:pt x="46" y="38"/>
                  </a:cubicBezTo>
                  <a:cubicBezTo>
                    <a:pt x="47" y="36"/>
                    <a:pt x="44" y="39"/>
                    <a:pt x="45" y="38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39"/>
                    <a:pt x="42" y="40"/>
                    <a:pt x="43" y="39"/>
                  </a:cubicBezTo>
                  <a:cubicBezTo>
                    <a:pt x="43" y="39"/>
                    <a:pt x="43" y="38"/>
                    <a:pt x="42" y="39"/>
                  </a:cubicBezTo>
                  <a:cubicBezTo>
                    <a:pt x="43" y="38"/>
                    <a:pt x="40" y="39"/>
                    <a:pt x="42" y="36"/>
                  </a:cubicBezTo>
                  <a:cubicBezTo>
                    <a:pt x="42" y="36"/>
                    <a:pt x="42" y="35"/>
                    <a:pt x="41" y="36"/>
                  </a:cubicBezTo>
                  <a:cubicBezTo>
                    <a:pt x="40" y="37"/>
                    <a:pt x="42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6"/>
                    <a:pt x="42" y="35"/>
                  </a:cubicBezTo>
                  <a:cubicBezTo>
                    <a:pt x="42" y="34"/>
                    <a:pt x="39" y="38"/>
                    <a:pt x="39" y="36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9" y="35"/>
                    <a:pt x="40" y="33"/>
                  </a:cubicBezTo>
                  <a:cubicBezTo>
                    <a:pt x="40" y="34"/>
                    <a:pt x="40" y="33"/>
                    <a:pt x="39" y="34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34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2"/>
                    <a:pt x="39" y="33"/>
                    <a:pt x="39" y="33"/>
                  </a:cubicBezTo>
                  <a:cubicBezTo>
                    <a:pt x="38" y="33"/>
                    <a:pt x="38" y="34"/>
                    <a:pt x="38" y="34"/>
                  </a:cubicBezTo>
                  <a:cubicBezTo>
                    <a:pt x="38" y="35"/>
                    <a:pt x="38" y="34"/>
                    <a:pt x="37" y="35"/>
                  </a:cubicBezTo>
                  <a:cubicBezTo>
                    <a:pt x="38" y="34"/>
                    <a:pt x="37" y="34"/>
                    <a:pt x="37" y="34"/>
                  </a:cubicBezTo>
                  <a:cubicBezTo>
                    <a:pt x="37" y="33"/>
                    <a:pt x="36" y="34"/>
                    <a:pt x="36" y="34"/>
                  </a:cubicBezTo>
                  <a:cubicBezTo>
                    <a:pt x="37" y="34"/>
                    <a:pt x="36" y="34"/>
                    <a:pt x="37" y="33"/>
                  </a:cubicBezTo>
                  <a:cubicBezTo>
                    <a:pt x="37" y="33"/>
                    <a:pt x="37" y="34"/>
                    <a:pt x="37" y="34"/>
                  </a:cubicBezTo>
                  <a:cubicBezTo>
                    <a:pt x="37" y="33"/>
                    <a:pt x="38" y="32"/>
                    <a:pt x="37" y="32"/>
                  </a:cubicBezTo>
                  <a:cubicBezTo>
                    <a:pt x="37" y="33"/>
                    <a:pt x="36" y="35"/>
                    <a:pt x="36" y="34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6" y="32"/>
                    <a:pt x="35" y="34"/>
                  </a:cubicBezTo>
                  <a:cubicBezTo>
                    <a:pt x="35" y="34"/>
                    <a:pt x="35" y="33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1"/>
                    <a:pt x="35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3" y="32"/>
                  </a:cubicBezTo>
                  <a:cubicBezTo>
                    <a:pt x="34" y="31"/>
                    <a:pt x="36" y="28"/>
                    <a:pt x="35" y="29"/>
                  </a:cubicBezTo>
                  <a:cubicBezTo>
                    <a:pt x="35" y="29"/>
                    <a:pt x="33" y="31"/>
                    <a:pt x="33" y="32"/>
                  </a:cubicBezTo>
                  <a:cubicBezTo>
                    <a:pt x="33" y="31"/>
                    <a:pt x="31" y="32"/>
                    <a:pt x="32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0"/>
                    <a:pt x="28" y="31"/>
                    <a:pt x="29" y="28"/>
                  </a:cubicBezTo>
                  <a:cubicBezTo>
                    <a:pt x="30" y="28"/>
                    <a:pt x="30" y="27"/>
                    <a:pt x="30" y="27"/>
                  </a:cubicBezTo>
                  <a:cubicBezTo>
                    <a:pt x="30" y="28"/>
                    <a:pt x="31" y="26"/>
                    <a:pt x="30" y="27"/>
                  </a:cubicBezTo>
                  <a:cubicBezTo>
                    <a:pt x="29" y="28"/>
                    <a:pt x="29" y="29"/>
                    <a:pt x="28" y="29"/>
                  </a:cubicBezTo>
                  <a:cubicBezTo>
                    <a:pt x="28" y="29"/>
                    <a:pt x="27" y="29"/>
                    <a:pt x="27" y="28"/>
                  </a:cubicBezTo>
                  <a:cubicBezTo>
                    <a:pt x="27" y="28"/>
                    <a:pt x="27" y="29"/>
                    <a:pt x="27" y="29"/>
                  </a:cubicBezTo>
                  <a:cubicBezTo>
                    <a:pt x="28" y="27"/>
                    <a:pt x="28" y="27"/>
                    <a:pt x="27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5" y="29"/>
                    <a:pt x="26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4" y="28"/>
                    <a:pt x="25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4" y="27"/>
                    <a:pt x="24" y="27"/>
                  </a:cubicBezTo>
                  <a:cubicBezTo>
                    <a:pt x="24" y="26"/>
                    <a:pt x="24" y="26"/>
                    <a:pt x="25" y="24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0" y="26"/>
                    <a:pt x="20" y="25"/>
                  </a:cubicBezTo>
                  <a:cubicBezTo>
                    <a:pt x="20" y="24"/>
                    <a:pt x="21" y="23"/>
                    <a:pt x="21" y="23"/>
                  </a:cubicBezTo>
                  <a:cubicBezTo>
                    <a:pt x="21" y="22"/>
                    <a:pt x="20" y="24"/>
                    <a:pt x="20" y="24"/>
                  </a:cubicBezTo>
                  <a:cubicBezTo>
                    <a:pt x="19" y="25"/>
                    <a:pt x="20" y="23"/>
                    <a:pt x="19" y="25"/>
                  </a:cubicBezTo>
                  <a:cubicBezTo>
                    <a:pt x="19" y="25"/>
                    <a:pt x="19" y="23"/>
                    <a:pt x="18" y="25"/>
                  </a:cubicBezTo>
                  <a:cubicBezTo>
                    <a:pt x="19" y="24"/>
                    <a:pt x="19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1"/>
                    <a:pt x="22" y="21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4" y="17"/>
                    <a:pt x="24" y="16"/>
                  </a:cubicBezTo>
                  <a:cubicBezTo>
                    <a:pt x="23" y="17"/>
                    <a:pt x="22" y="19"/>
                    <a:pt x="21" y="19"/>
                  </a:cubicBezTo>
                  <a:cubicBezTo>
                    <a:pt x="21" y="20"/>
                    <a:pt x="19" y="23"/>
                    <a:pt x="18" y="22"/>
                  </a:cubicBezTo>
                  <a:cubicBezTo>
                    <a:pt x="19" y="21"/>
                    <a:pt x="19" y="22"/>
                    <a:pt x="20" y="21"/>
                  </a:cubicBezTo>
                  <a:cubicBezTo>
                    <a:pt x="20" y="20"/>
                    <a:pt x="19" y="22"/>
                    <a:pt x="19" y="21"/>
                  </a:cubicBezTo>
                  <a:cubicBezTo>
                    <a:pt x="19" y="22"/>
                    <a:pt x="18" y="23"/>
                    <a:pt x="17" y="23"/>
                  </a:cubicBezTo>
                  <a:cubicBezTo>
                    <a:pt x="17" y="22"/>
                    <a:pt x="18" y="22"/>
                    <a:pt x="18" y="22"/>
                  </a:cubicBezTo>
                  <a:cubicBezTo>
                    <a:pt x="17" y="22"/>
                    <a:pt x="17" y="23"/>
                    <a:pt x="17" y="24"/>
                  </a:cubicBezTo>
                  <a:cubicBezTo>
                    <a:pt x="15" y="25"/>
                    <a:pt x="17" y="23"/>
                    <a:pt x="15" y="24"/>
                  </a:cubicBezTo>
                  <a:cubicBezTo>
                    <a:pt x="16" y="23"/>
                    <a:pt x="18" y="21"/>
                    <a:pt x="18" y="20"/>
                  </a:cubicBezTo>
                  <a:cubicBezTo>
                    <a:pt x="17" y="22"/>
                    <a:pt x="16" y="22"/>
                    <a:pt x="15" y="24"/>
                  </a:cubicBezTo>
                  <a:cubicBezTo>
                    <a:pt x="15" y="23"/>
                    <a:pt x="16" y="22"/>
                    <a:pt x="17" y="22"/>
                  </a:cubicBezTo>
                  <a:cubicBezTo>
                    <a:pt x="17" y="21"/>
                    <a:pt x="14" y="24"/>
                    <a:pt x="16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1"/>
                    <a:pt x="16" y="21"/>
                  </a:cubicBezTo>
                  <a:cubicBezTo>
                    <a:pt x="16" y="20"/>
                    <a:pt x="14" y="22"/>
                    <a:pt x="15" y="20"/>
                  </a:cubicBezTo>
                  <a:cubicBezTo>
                    <a:pt x="15" y="20"/>
                    <a:pt x="15" y="20"/>
                    <a:pt x="14" y="21"/>
                  </a:cubicBezTo>
                  <a:cubicBezTo>
                    <a:pt x="14" y="22"/>
                    <a:pt x="15" y="20"/>
                    <a:pt x="14" y="22"/>
                  </a:cubicBezTo>
                  <a:cubicBezTo>
                    <a:pt x="15" y="21"/>
                    <a:pt x="13" y="22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2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3" y="21"/>
                    <a:pt x="13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3" y="20"/>
                    <a:pt x="12" y="21"/>
                    <a:pt x="11" y="22"/>
                  </a:cubicBezTo>
                  <a:cubicBezTo>
                    <a:pt x="11" y="23"/>
                    <a:pt x="12" y="21"/>
                    <a:pt x="11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2" y="19"/>
                    <a:pt x="11" y="20"/>
                    <a:pt x="11" y="21"/>
                  </a:cubicBezTo>
                  <a:cubicBezTo>
                    <a:pt x="11" y="21"/>
                    <a:pt x="11" y="20"/>
                    <a:pt x="12" y="20"/>
                  </a:cubicBezTo>
                  <a:cubicBezTo>
                    <a:pt x="11" y="20"/>
                    <a:pt x="11" y="21"/>
                    <a:pt x="10" y="21"/>
                  </a:cubicBezTo>
                  <a:cubicBezTo>
                    <a:pt x="11" y="20"/>
                    <a:pt x="11" y="19"/>
                    <a:pt x="11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3" y="15"/>
                    <a:pt x="14" y="13"/>
                  </a:cubicBezTo>
                  <a:cubicBezTo>
                    <a:pt x="14" y="13"/>
                    <a:pt x="14" y="14"/>
                    <a:pt x="14" y="14"/>
                  </a:cubicBezTo>
                  <a:cubicBezTo>
                    <a:pt x="12" y="17"/>
                    <a:pt x="11" y="17"/>
                    <a:pt x="10" y="19"/>
                  </a:cubicBezTo>
                  <a:cubicBezTo>
                    <a:pt x="9" y="20"/>
                    <a:pt x="13" y="14"/>
                    <a:pt x="10" y="17"/>
                  </a:cubicBezTo>
                  <a:cubicBezTo>
                    <a:pt x="10" y="18"/>
                    <a:pt x="8" y="19"/>
                    <a:pt x="9" y="19"/>
                  </a:cubicBezTo>
                  <a:cubicBezTo>
                    <a:pt x="9" y="18"/>
                    <a:pt x="8" y="21"/>
                    <a:pt x="8" y="20"/>
                  </a:cubicBezTo>
                  <a:cubicBezTo>
                    <a:pt x="9" y="19"/>
                    <a:pt x="9" y="17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6"/>
                    <a:pt x="12" y="14"/>
                    <a:pt x="11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7"/>
                    <a:pt x="10" y="15"/>
                    <a:pt x="9" y="16"/>
                  </a:cubicBezTo>
                  <a:cubicBezTo>
                    <a:pt x="9" y="17"/>
                    <a:pt x="10" y="15"/>
                    <a:pt x="8" y="17"/>
                  </a:cubicBezTo>
                  <a:cubicBezTo>
                    <a:pt x="9" y="17"/>
                    <a:pt x="8" y="18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6" y="20"/>
                    <a:pt x="6" y="2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6"/>
                    <a:pt x="7" y="19"/>
                    <a:pt x="8" y="16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10" y="13"/>
                    <a:pt x="8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6" y="16"/>
                    <a:pt x="6" y="17"/>
                    <a:pt x="5" y="17"/>
                  </a:cubicBezTo>
                  <a:cubicBezTo>
                    <a:pt x="6" y="15"/>
                    <a:pt x="5" y="16"/>
                    <a:pt x="6" y="15"/>
                  </a:cubicBezTo>
                  <a:cubicBezTo>
                    <a:pt x="6" y="16"/>
                    <a:pt x="6" y="16"/>
                    <a:pt x="8" y="15"/>
                  </a:cubicBezTo>
                  <a:cubicBezTo>
                    <a:pt x="9" y="12"/>
                    <a:pt x="8" y="15"/>
                    <a:pt x="9" y="13"/>
                  </a:cubicBezTo>
                  <a:cubicBezTo>
                    <a:pt x="9" y="13"/>
                    <a:pt x="10" y="11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9" y="13"/>
                  </a:cubicBezTo>
                  <a:cubicBezTo>
                    <a:pt x="8" y="12"/>
                    <a:pt x="7" y="12"/>
                    <a:pt x="7" y="14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7" y="12"/>
                    <a:pt x="6" y="11"/>
                    <a:pt x="6" y="10"/>
                  </a:cubicBezTo>
                  <a:cubicBezTo>
                    <a:pt x="5" y="13"/>
                    <a:pt x="5" y="11"/>
                    <a:pt x="5" y="13"/>
                  </a:cubicBezTo>
                  <a:cubicBezTo>
                    <a:pt x="5" y="13"/>
                    <a:pt x="4" y="15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3" y="15"/>
                    <a:pt x="5" y="12"/>
                    <a:pt x="3" y="14"/>
                  </a:cubicBezTo>
                  <a:cubicBezTo>
                    <a:pt x="4" y="14"/>
                    <a:pt x="5" y="11"/>
                    <a:pt x="6" y="10"/>
                  </a:cubicBezTo>
                  <a:cubicBezTo>
                    <a:pt x="5" y="11"/>
                    <a:pt x="7" y="9"/>
                    <a:pt x="6" y="8"/>
                  </a:cubicBezTo>
                  <a:cubicBezTo>
                    <a:pt x="5" y="9"/>
                    <a:pt x="5" y="10"/>
                    <a:pt x="4" y="10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2" y="8"/>
                    <a:pt x="4" y="6"/>
                    <a:pt x="3" y="6"/>
                  </a:cubicBezTo>
                  <a:cubicBezTo>
                    <a:pt x="3" y="5"/>
                    <a:pt x="3" y="8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7"/>
                    <a:pt x="3" y="5"/>
                    <a:pt x="1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2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4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2" y="1"/>
                    <a:pt x="2" y="2"/>
                    <a:pt x="3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6" y="0"/>
                    <a:pt x="6" y="0"/>
                  </a:cubicBezTo>
                  <a:cubicBezTo>
                    <a:pt x="5" y="2"/>
                    <a:pt x="4" y="3"/>
                    <a:pt x="3" y="3"/>
                  </a:cubicBezTo>
                  <a:cubicBezTo>
                    <a:pt x="3" y="4"/>
                    <a:pt x="4" y="3"/>
                    <a:pt x="4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7" y="0"/>
                    <a:pt x="7" y="1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1"/>
                    <a:pt x="10" y="3"/>
                    <a:pt x="11" y="2"/>
                  </a:cubicBezTo>
                  <a:cubicBezTo>
                    <a:pt x="11" y="4"/>
                    <a:pt x="13" y="2"/>
                    <a:pt x="12" y="4"/>
                  </a:cubicBezTo>
                  <a:cubicBezTo>
                    <a:pt x="14" y="4"/>
                    <a:pt x="16" y="4"/>
                    <a:pt x="17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5" y="7"/>
                    <a:pt x="16" y="7"/>
                  </a:cubicBezTo>
                  <a:cubicBezTo>
                    <a:pt x="16" y="6"/>
                    <a:pt x="17" y="6"/>
                    <a:pt x="18" y="5"/>
                  </a:cubicBezTo>
                  <a:cubicBezTo>
                    <a:pt x="17" y="7"/>
                    <a:pt x="19" y="6"/>
                    <a:pt x="20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5"/>
                    <a:pt x="21" y="7"/>
                    <a:pt x="21" y="7"/>
                  </a:cubicBezTo>
                  <a:cubicBezTo>
                    <a:pt x="21" y="8"/>
                    <a:pt x="20" y="9"/>
                    <a:pt x="21" y="9"/>
                  </a:cubicBezTo>
                  <a:cubicBezTo>
                    <a:pt x="22" y="7"/>
                    <a:pt x="22" y="8"/>
                    <a:pt x="23" y="7"/>
                  </a:cubicBezTo>
                  <a:cubicBezTo>
                    <a:pt x="24" y="7"/>
                    <a:pt x="24" y="8"/>
                    <a:pt x="24" y="9"/>
                  </a:cubicBezTo>
                  <a:cubicBezTo>
                    <a:pt x="27" y="7"/>
                    <a:pt x="27" y="10"/>
                    <a:pt x="30" y="9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2" y="9"/>
                    <a:pt x="32" y="12"/>
                    <a:pt x="34" y="1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5"/>
                    <a:pt x="34" y="14"/>
                    <a:pt x="35" y="13"/>
                  </a:cubicBezTo>
                  <a:cubicBezTo>
                    <a:pt x="35" y="13"/>
                    <a:pt x="36" y="12"/>
                    <a:pt x="35" y="14"/>
                  </a:cubicBezTo>
                  <a:cubicBezTo>
                    <a:pt x="36" y="15"/>
                    <a:pt x="37" y="13"/>
                    <a:pt x="37" y="13"/>
                  </a:cubicBezTo>
                  <a:cubicBezTo>
                    <a:pt x="37" y="15"/>
                    <a:pt x="38" y="15"/>
                    <a:pt x="3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7" y="16"/>
                    <a:pt x="38" y="16"/>
                  </a:cubicBezTo>
                  <a:cubicBezTo>
                    <a:pt x="38" y="16"/>
                    <a:pt x="38" y="17"/>
                    <a:pt x="40" y="15"/>
                  </a:cubicBezTo>
                  <a:cubicBezTo>
                    <a:pt x="39" y="17"/>
                    <a:pt x="42" y="15"/>
                    <a:pt x="41" y="17"/>
                  </a:cubicBezTo>
                  <a:cubicBezTo>
                    <a:pt x="42" y="17"/>
                    <a:pt x="42" y="17"/>
                    <a:pt x="43" y="16"/>
                  </a:cubicBezTo>
                  <a:cubicBezTo>
                    <a:pt x="43" y="17"/>
                    <a:pt x="43" y="19"/>
                    <a:pt x="44" y="18"/>
                  </a:cubicBezTo>
                  <a:cubicBezTo>
                    <a:pt x="44" y="18"/>
                    <a:pt x="43" y="19"/>
                    <a:pt x="43" y="19"/>
                  </a:cubicBezTo>
                  <a:cubicBezTo>
                    <a:pt x="44" y="19"/>
                    <a:pt x="44" y="18"/>
                    <a:pt x="45" y="18"/>
                  </a:cubicBezTo>
                  <a:cubicBezTo>
                    <a:pt x="47" y="18"/>
                    <a:pt x="46" y="21"/>
                    <a:pt x="47" y="21"/>
                  </a:cubicBezTo>
                  <a:cubicBezTo>
                    <a:pt x="49" y="21"/>
                    <a:pt x="51" y="23"/>
                    <a:pt x="52" y="24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4" y="24"/>
                    <a:pt x="52" y="28"/>
                    <a:pt x="54" y="25"/>
                  </a:cubicBezTo>
                  <a:cubicBezTo>
                    <a:pt x="54" y="26"/>
                    <a:pt x="54" y="26"/>
                    <a:pt x="54" y="27"/>
                  </a:cubicBezTo>
                  <a:cubicBezTo>
                    <a:pt x="55" y="26"/>
                    <a:pt x="54" y="29"/>
                    <a:pt x="56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30"/>
                    <a:pt x="57" y="29"/>
                    <a:pt x="57" y="30"/>
                  </a:cubicBezTo>
                  <a:cubicBezTo>
                    <a:pt x="56" y="30"/>
                    <a:pt x="56" y="30"/>
                    <a:pt x="56" y="31"/>
                  </a:cubicBezTo>
                  <a:cubicBezTo>
                    <a:pt x="55" y="32"/>
                    <a:pt x="58" y="29"/>
                    <a:pt x="56" y="31"/>
                  </a:cubicBezTo>
                  <a:cubicBezTo>
                    <a:pt x="56" y="32"/>
                    <a:pt x="57" y="30"/>
                    <a:pt x="57" y="30"/>
                  </a:cubicBezTo>
                  <a:cubicBezTo>
                    <a:pt x="58" y="32"/>
                    <a:pt x="60" y="32"/>
                    <a:pt x="62" y="33"/>
                  </a:cubicBezTo>
                  <a:cubicBezTo>
                    <a:pt x="62" y="35"/>
                    <a:pt x="59" y="37"/>
                    <a:pt x="61" y="36"/>
                  </a:cubicBezTo>
                  <a:cubicBezTo>
                    <a:pt x="61" y="36"/>
                    <a:pt x="62" y="35"/>
                    <a:pt x="62" y="36"/>
                  </a:cubicBezTo>
                  <a:cubicBezTo>
                    <a:pt x="62" y="35"/>
                    <a:pt x="60" y="38"/>
                    <a:pt x="61" y="37"/>
                  </a:cubicBezTo>
                  <a:cubicBezTo>
                    <a:pt x="62" y="36"/>
                    <a:pt x="62" y="37"/>
                    <a:pt x="63" y="36"/>
                  </a:cubicBezTo>
                  <a:cubicBezTo>
                    <a:pt x="62" y="37"/>
                    <a:pt x="62" y="39"/>
                    <a:pt x="63" y="38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5" y="37"/>
                    <a:pt x="64" y="39"/>
                    <a:pt x="67" y="37"/>
                  </a:cubicBezTo>
                  <a:cubicBezTo>
                    <a:pt x="70" y="40"/>
                    <a:pt x="74" y="41"/>
                    <a:pt x="77" y="44"/>
                  </a:cubicBezTo>
                  <a:cubicBezTo>
                    <a:pt x="80" y="47"/>
                    <a:pt x="84" y="49"/>
                    <a:pt x="85" y="53"/>
                  </a:cubicBezTo>
                  <a:cubicBezTo>
                    <a:pt x="84" y="55"/>
                    <a:pt x="84" y="55"/>
                    <a:pt x="86" y="55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7" y="54"/>
                    <a:pt x="86" y="56"/>
                    <a:pt x="87" y="55"/>
                  </a:cubicBezTo>
                  <a:cubicBezTo>
                    <a:pt x="88" y="56"/>
                    <a:pt x="89" y="56"/>
                    <a:pt x="90" y="57"/>
                  </a:cubicBezTo>
                  <a:cubicBezTo>
                    <a:pt x="90" y="57"/>
                    <a:pt x="89" y="59"/>
                    <a:pt x="89" y="59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1" y="58"/>
                    <a:pt x="91" y="57"/>
                  </a:cubicBezTo>
                  <a:cubicBezTo>
                    <a:pt x="95" y="59"/>
                    <a:pt x="95" y="64"/>
                    <a:pt x="98" y="66"/>
                  </a:cubicBezTo>
                  <a:cubicBezTo>
                    <a:pt x="98" y="68"/>
                    <a:pt x="100" y="68"/>
                    <a:pt x="101" y="68"/>
                  </a:cubicBezTo>
                  <a:cubicBezTo>
                    <a:pt x="101" y="72"/>
                    <a:pt x="101" y="75"/>
                    <a:pt x="105" y="76"/>
                  </a:cubicBezTo>
                  <a:cubicBezTo>
                    <a:pt x="105" y="76"/>
                    <a:pt x="101" y="80"/>
                    <a:pt x="99" y="8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55"/>
            <p:cNvSpPr/>
            <p:nvPr/>
          </p:nvSpPr>
          <p:spPr>
            <a:xfrm>
              <a:off x="9825038" y="2928938"/>
              <a:ext cx="4762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55"/>
            <p:cNvSpPr/>
            <p:nvPr/>
          </p:nvSpPr>
          <p:spPr>
            <a:xfrm>
              <a:off x="9840913" y="297815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55"/>
            <p:cNvSpPr/>
            <p:nvPr/>
          </p:nvSpPr>
          <p:spPr>
            <a:xfrm>
              <a:off x="9844088" y="2981326"/>
              <a:ext cx="4762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55"/>
            <p:cNvSpPr/>
            <p:nvPr/>
          </p:nvSpPr>
          <p:spPr>
            <a:xfrm>
              <a:off x="9844088" y="3000376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1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55"/>
            <p:cNvSpPr/>
            <p:nvPr/>
          </p:nvSpPr>
          <p:spPr>
            <a:xfrm>
              <a:off x="9848850" y="2992438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55"/>
            <p:cNvSpPr/>
            <p:nvPr/>
          </p:nvSpPr>
          <p:spPr>
            <a:xfrm>
              <a:off x="9859963" y="300831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55"/>
            <p:cNvSpPr/>
            <p:nvPr/>
          </p:nvSpPr>
          <p:spPr>
            <a:xfrm>
              <a:off x="9866313" y="3008313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55"/>
            <p:cNvSpPr/>
            <p:nvPr/>
          </p:nvSpPr>
          <p:spPr>
            <a:xfrm>
              <a:off x="9991725" y="3079751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55"/>
            <p:cNvSpPr/>
            <p:nvPr/>
          </p:nvSpPr>
          <p:spPr>
            <a:xfrm>
              <a:off x="10036175" y="3121026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55"/>
            <p:cNvSpPr/>
            <p:nvPr/>
          </p:nvSpPr>
          <p:spPr>
            <a:xfrm>
              <a:off x="10074275" y="3127376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2" h="5" extrusionOk="0">
                  <a:moveTo>
                    <a:pt x="0" y="5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>
  <p:cSld name="两栏内容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42" name="Google Shape;42;p4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363" y="123825"/>
            <a:ext cx="4857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45"/>
          <p:cNvSpPr txBox="1"/>
          <p:nvPr/>
        </p:nvSpPr>
        <p:spPr>
          <a:xfrm>
            <a:off x="842963" y="214097"/>
            <a:ext cx="183127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Arial"/>
                <a:ea typeface="Arial"/>
                <a:cs typeface="Arial"/>
                <a:sym typeface="Arial"/>
              </a:rPr>
              <a:t>01 关于我们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两栏内容">
  <p:cSld name="1_两栏内容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48" name="Google Shape;48;p4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363" y="123825"/>
            <a:ext cx="4857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46"/>
          <p:cNvSpPr txBox="1"/>
          <p:nvPr/>
        </p:nvSpPr>
        <p:spPr>
          <a:xfrm>
            <a:off x="842963" y="214097"/>
            <a:ext cx="183127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Arial"/>
                <a:ea typeface="Arial"/>
                <a:cs typeface="Arial"/>
                <a:sym typeface="Arial"/>
              </a:rPr>
              <a:t>02 研究综述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>
  <p:cSld name="比较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54" name="Google Shape;54;p4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363" y="123825"/>
            <a:ext cx="4857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47"/>
          <p:cNvSpPr txBox="1"/>
          <p:nvPr/>
        </p:nvSpPr>
        <p:spPr>
          <a:xfrm>
            <a:off x="842963" y="214097"/>
            <a:ext cx="183127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Arial"/>
                <a:ea typeface="Arial"/>
                <a:cs typeface="Arial"/>
                <a:sym typeface="Arial"/>
              </a:rPr>
              <a:t>03 研究过程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比较">
  <p:cSld name="1_比较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60" name="Google Shape;60;p4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363" y="123825"/>
            <a:ext cx="4857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48"/>
          <p:cNvSpPr txBox="1"/>
          <p:nvPr/>
        </p:nvSpPr>
        <p:spPr>
          <a:xfrm>
            <a:off x="842963" y="214097"/>
            <a:ext cx="183127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Arial"/>
                <a:ea typeface="Arial"/>
                <a:cs typeface="Arial"/>
                <a:sym typeface="Arial"/>
              </a:rPr>
              <a:t>04 研究结论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70" name="Google Shape;70;p5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71" name="Google Shape;71;p5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5" name="Google Shape;15;p40"/>
          <p:cNvPicPr preferRelativeResize="0"/>
          <p:nvPr/>
        </p:nvPicPr>
        <p:blipFill rotWithShape="1"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atch/?v=1163268010390964&amp;t=6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s://youtu.be/BLaI8t_fiG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"/>
          <p:cNvSpPr txBox="1"/>
          <p:nvPr/>
        </p:nvSpPr>
        <p:spPr>
          <a:xfrm>
            <a:off x="4139952" y="2530085"/>
            <a:ext cx="4755146" cy="761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 b="1" i="0" u="none" strike="noStrike" cap="none">
                <a:latin typeface="Microsoft JhengHei"/>
                <a:ea typeface="Microsoft JhengHei"/>
                <a:cs typeface="Microsoft JhengHei"/>
                <a:sym typeface="Microsoft JhengHei"/>
              </a:rPr>
              <a:t>生活，請減「塑」</a:t>
            </a:r>
            <a:endParaRPr sz="4500" b="1" i="0" u="none" strike="noStrike" cap="none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323" name="Google Shape;323;p1"/>
          <p:cNvGrpSpPr/>
          <p:nvPr/>
        </p:nvGrpSpPr>
        <p:grpSpPr>
          <a:xfrm>
            <a:off x="6588224" y="-11740"/>
            <a:ext cx="2701692" cy="5535818"/>
            <a:chOff x="6588224" y="-11740"/>
            <a:chExt cx="2701692" cy="5535818"/>
          </a:xfrm>
        </p:grpSpPr>
        <p:pic>
          <p:nvPicPr>
            <p:cNvPr id="324" name="Google Shape;324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588224" y="-11740"/>
              <a:ext cx="2701692" cy="55358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5" name="Google Shape;325;p1"/>
            <p:cNvSpPr/>
            <p:nvPr/>
          </p:nvSpPr>
          <p:spPr>
            <a:xfrm>
              <a:off x="7723989" y="2634672"/>
              <a:ext cx="430162" cy="441134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"/>
            <p:cNvSpPr txBox="1"/>
            <p:nvPr/>
          </p:nvSpPr>
          <p:spPr>
            <a:xfrm rot="240490">
              <a:off x="7613341" y="2513090"/>
              <a:ext cx="651458" cy="684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4000" b="1" i="0" u="none" strike="noStrike" cap="none">
                  <a:latin typeface="Microsoft JhengHei"/>
                  <a:ea typeface="Microsoft JhengHei"/>
                  <a:cs typeface="Microsoft JhengHei"/>
                  <a:sym typeface="Microsoft JhengHei"/>
                </a:rPr>
                <a:t>塑</a:t>
              </a:r>
              <a:endParaRPr sz="4000" b="1" i="0" u="none" strike="noStrike" cap="none"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pic>
        <p:nvPicPr>
          <p:cNvPr id="327" name="Google Shape;327;p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8337" y="973593"/>
            <a:ext cx="4538214" cy="4169907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"/>
          <p:cNvSpPr txBox="1"/>
          <p:nvPr/>
        </p:nvSpPr>
        <p:spPr>
          <a:xfrm>
            <a:off x="167275" y="188175"/>
            <a:ext cx="5139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行政院環境保護署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110年校園循環經濟環境教育推廣課程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1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endParaRPr/>
          </a:p>
        </p:txBody>
      </p:sp>
      <p:sp>
        <p:nvSpPr>
          <p:cNvPr id="429" name="Google Shape;429;p11">
            <a:hlinkClick r:id="rId3"/>
          </p:cNvPr>
          <p:cNvSpPr txBox="1"/>
          <p:nvPr/>
        </p:nvSpPr>
        <p:spPr>
          <a:xfrm>
            <a:off x="5727681" y="4683034"/>
            <a:ext cx="305724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影片來源：島人海洋文化工作室</a:t>
            </a:r>
            <a:endParaRPr/>
          </a:p>
        </p:txBody>
      </p:sp>
      <p:pic>
        <p:nvPicPr>
          <p:cNvPr id="430" name="Google Shape;430;p11">
            <a:hlinkClick r:id="rId4"/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0" y="428625"/>
            <a:ext cx="9144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12" descr="C:\Users\E1515\Downloads\CqgNOlSJUnmAJw6_AAAAAAAAAAA382.600x38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20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12"/>
          <p:cNvSpPr txBox="1"/>
          <p:nvPr/>
        </p:nvSpPr>
        <p:spPr>
          <a:xfrm>
            <a:off x="107504" y="639804"/>
            <a:ext cx="604867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你可能分辨得出來</a:t>
            </a:r>
            <a:endParaRPr sz="44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460" y="12586"/>
            <a:ext cx="9156588" cy="5130914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13"/>
          <p:cNvSpPr txBox="1"/>
          <p:nvPr/>
        </p:nvSpPr>
        <p:spPr>
          <a:xfrm>
            <a:off x="7070291" y="4683034"/>
            <a:ext cx="181812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Caters News Agency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3"/>
          <p:cNvSpPr txBox="1"/>
          <p:nvPr/>
        </p:nvSpPr>
        <p:spPr>
          <a:xfrm>
            <a:off x="107504" y="483518"/>
            <a:ext cx="604867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但動物們可以嗎？</a:t>
            </a:r>
            <a:endParaRPr sz="44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28" y="1"/>
            <a:ext cx="9139872" cy="5145822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14"/>
          <p:cNvSpPr txBox="1"/>
          <p:nvPr/>
        </p:nvSpPr>
        <p:spPr>
          <a:xfrm>
            <a:off x="7719571" y="4683034"/>
            <a:ext cx="144142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GREENPEACE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endParaRPr/>
          </a:p>
        </p:txBody>
      </p:sp>
      <p:sp>
        <p:nvSpPr>
          <p:cNvPr id="460" name="Google Shape;460;p15"/>
          <p:cNvSpPr txBox="1"/>
          <p:nvPr/>
        </p:nvSpPr>
        <p:spPr>
          <a:xfrm>
            <a:off x="7750092" y="4683034"/>
            <a:ext cx="122982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Stefan Leijon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65592" y="1671153"/>
            <a:ext cx="4478409" cy="2237455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86C"/>
              </a:buClr>
              <a:buSzPts val="3300"/>
              <a:buFont typeface="Microsoft JhengHei"/>
              <a:buNone/>
            </a:pPr>
            <a:r>
              <a:rPr lang="zh-TW" b="1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每天將塑膠</a:t>
            </a:r>
            <a:r>
              <a:rPr lang="zh-TW" sz="5400" b="1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吞下肚</a:t>
            </a:r>
            <a:endParaRPr/>
          </a:p>
        </p:txBody>
      </p:sp>
      <p:sp>
        <p:nvSpPr>
          <p:cNvPr id="468" name="Google Shape;468;p16"/>
          <p:cNvSpPr txBox="1"/>
          <p:nvPr/>
        </p:nvSpPr>
        <p:spPr>
          <a:xfrm>
            <a:off x="7551000" y="3629283"/>
            <a:ext cx="1593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Mary/攝影札記</a:t>
            </a:r>
            <a:endParaRPr/>
          </a:p>
        </p:txBody>
      </p:sp>
      <p:pic>
        <p:nvPicPr>
          <p:cNvPr id="469" name="Google Shape;46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1671153"/>
            <a:ext cx="4665591" cy="2237455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16"/>
          <p:cNvSpPr txBox="1"/>
          <p:nvPr/>
        </p:nvSpPr>
        <p:spPr>
          <a:xfrm>
            <a:off x="4572000" y="3972099"/>
            <a:ext cx="45408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相關資料：https://www.albatrossthefilm.com/</a:t>
            </a:r>
            <a:endParaRPr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17"/>
          <p:cNvGrpSpPr/>
          <p:nvPr/>
        </p:nvGrpSpPr>
        <p:grpSpPr>
          <a:xfrm>
            <a:off x="0" y="-20538"/>
            <a:ext cx="9558605" cy="5292588"/>
            <a:chOff x="-34998" y="30925"/>
            <a:chExt cx="9161303" cy="6505895"/>
          </a:xfrm>
        </p:grpSpPr>
        <p:pic>
          <p:nvPicPr>
            <p:cNvPr id="477" name="Google Shape;477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34998" y="30925"/>
              <a:ext cx="9144000" cy="65058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8" name="Google Shape;478;p17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2865" y="56171"/>
              <a:ext cx="4103440" cy="30775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9" name="Google Shape;479;p17"/>
          <p:cNvSpPr txBox="1"/>
          <p:nvPr/>
        </p:nvSpPr>
        <p:spPr>
          <a:xfrm>
            <a:off x="221806" y="169440"/>
            <a:ext cx="4932040" cy="161582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300" b="1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擱淺死亡的抹香鯨胃裡充滿塑膠漁網、塑膠盆、塑膠杯等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"/>
          <p:cNvSpPr txBox="1"/>
          <p:nvPr/>
        </p:nvSpPr>
        <p:spPr>
          <a:xfrm>
            <a:off x="628650" y="38642"/>
            <a:ext cx="7886700" cy="1656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9CA2"/>
              </a:buClr>
              <a:buSzPts val="3600"/>
              <a:buFont typeface="Microsoft JhengHei"/>
              <a:buNone/>
            </a:pPr>
            <a:r>
              <a:rPr lang="zh-TW" sz="3600" b="1" i="0" u="none" strike="noStrike" cap="none">
                <a:solidFill>
                  <a:srgbClr val="089CA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仔細想想…生活中有哪些塑膠製品？</a:t>
            </a:r>
            <a:endParaRPr sz="3600" b="1" i="0" u="none" strike="noStrike" cap="none">
              <a:solidFill>
                <a:srgbClr val="089CA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9CA2"/>
              </a:buClr>
              <a:buSzPts val="3600"/>
              <a:buFont typeface="Microsoft JhengHei"/>
              <a:buNone/>
            </a:pPr>
            <a:r>
              <a:rPr lang="zh-TW" sz="3600" b="1" i="0" u="none" strike="noStrike" cap="none">
                <a:solidFill>
                  <a:srgbClr val="089CA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它們從哪來的？</a:t>
            </a:r>
            <a:endParaRPr/>
          </a:p>
        </p:txBody>
      </p:sp>
      <p:pic>
        <p:nvPicPr>
          <p:cNvPr id="335" name="Google Shape;33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11325"/>
            <a:ext cx="9144000" cy="343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86C"/>
              </a:buClr>
              <a:buSzPts val="3300"/>
              <a:buFont typeface="Microsoft JhengHei"/>
              <a:buNone/>
            </a:pPr>
            <a:r>
              <a:rPr lang="zh-TW" b="1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塑膠的旅行日記</a:t>
            </a:r>
            <a:endParaRPr/>
          </a:p>
        </p:txBody>
      </p:sp>
      <p:sp>
        <p:nvSpPr>
          <p:cNvPr id="342" name="Google Shape;342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642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E6C"/>
              </a:buClr>
              <a:buSzPts val="2400"/>
              <a:buNone/>
            </a:pPr>
            <a:r>
              <a:rPr lang="zh-TW" sz="2400">
                <a:solidFill>
                  <a:srgbClr val="004E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Step1. 請閱讀塑膠的旅行札記</a:t>
            </a:r>
            <a:endParaRPr sz="2400">
              <a:solidFill>
                <a:srgbClr val="004E6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E6C"/>
              </a:buClr>
              <a:buSzPts val="2400"/>
              <a:buNone/>
            </a:pPr>
            <a:r>
              <a:rPr lang="zh-TW" sz="2400">
                <a:solidFill>
                  <a:srgbClr val="004E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↓</a:t>
            </a:r>
            <a:endParaRPr sz="2400">
              <a:solidFill>
                <a:srgbClr val="004E6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E6C"/>
              </a:buClr>
              <a:buSzPts val="2400"/>
              <a:buNone/>
            </a:pPr>
            <a:r>
              <a:rPr lang="zh-TW" sz="2400">
                <a:solidFill>
                  <a:srgbClr val="004E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Step2. 在圖上劃出塑膠旅行路線</a:t>
            </a:r>
            <a:endParaRPr sz="2400">
              <a:solidFill>
                <a:srgbClr val="004E6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E6C"/>
              </a:buClr>
              <a:buSzPts val="2400"/>
              <a:buNone/>
            </a:pPr>
            <a:r>
              <a:rPr lang="zh-TW" sz="2400">
                <a:solidFill>
                  <a:srgbClr val="004E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↓</a:t>
            </a:r>
            <a:endParaRPr sz="2400">
              <a:solidFill>
                <a:srgbClr val="004E6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E6C"/>
              </a:buClr>
              <a:buSzPts val="2400"/>
              <a:buNone/>
            </a:pPr>
            <a:r>
              <a:rPr lang="zh-TW" sz="2400">
                <a:solidFill>
                  <a:srgbClr val="004E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Step3. 我是追蹤師，回答問題看看塑膠經歷了什麼？</a:t>
            </a:r>
            <a:endParaRPr sz="2400">
              <a:solidFill>
                <a:srgbClr val="004E6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E6C"/>
              </a:buClr>
              <a:buSzPts val="2400"/>
              <a:buNone/>
            </a:pPr>
            <a:r>
              <a:rPr lang="zh-TW" sz="2400">
                <a:solidFill>
                  <a:srgbClr val="004E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↓</a:t>
            </a:r>
            <a:endParaRPr sz="2400">
              <a:solidFill>
                <a:srgbClr val="004E6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E6C"/>
              </a:buClr>
              <a:buSzPts val="2400"/>
              <a:buNone/>
            </a:pPr>
            <a:r>
              <a:rPr lang="zh-TW" sz="2400">
                <a:solidFill>
                  <a:srgbClr val="004E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Step4. 與身旁的同學分享閱讀與追蹤的札記</a:t>
            </a:r>
            <a:endParaRPr/>
          </a:p>
        </p:txBody>
      </p:sp>
      <p:pic>
        <p:nvPicPr>
          <p:cNvPr id="343" name="Google Shape;343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1330" y="-380578"/>
            <a:ext cx="1845668" cy="1523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9130" y="4077624"/>
            <a:ext cx="1413620" cy="1166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117"/>
          <a:stretch/>
        </p:blipFill>
        <p:spPr>
          <a:xfrm>
            <a:off x="-396552" y="3505505"/>
            <a:ext cx="2016224" cy="1663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4248" y="3721074"/>
            <a:ext cx="1845668" cy="1523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7082" y="1142567"/>
            <a:ext cx="1474007" cy="108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86C"/>
              </a:buClr>
              <a:buSzPts val="3300"/>
              <a:buFont typeface="Microsoft JhengHei"/>
              <a:buNone/>
            </a:pPr>
            <a:r>
              <a:rPr lang="zh-TW" b="1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塑膠小檔案</a:t>
            </a:r>
            <a:endParaRPr b="1">
              <a:solidFill>
                <a:srgbClr val="05686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4" name="Google Shape;354;p4"/>
          <p:cNvSpPr txBox="1">
            <a:spLocks noGrp="1"/>
          </p:cNvSpPr>
          <p:nvPr>
            <p:ph type="body" idx="1"/>
          </p:nvPr>
        </p:nvSpPr>
        <p:spPr>
          <a:xfrm>
            <a:off x="3210911" y="1491630"/>
            <a:ext cx="5544616" cy="2160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E6C"/>
              </a:buClr>
              <a:buSzPts val="2400"/>
              <a:buChar char="•"/>
            </a:pPr>
            <a:r>
              <a:rPr lang="zh-TW" sz="2400">
                <a:solidFill>
                  <a:srgbClr val="004E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「塑膠」是由各種材料聚合而成的。</a:t>
            </a:r>
            <a:endParaRPr sz="2400">
              <a:solidFill>
                <a:srgbClr val="004E6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4E6C"/>
              </a:buClr>
              <a:buSzPts val="2400"/>
              <a:buChar char="•"/>
            </a:pPr>
            <a:r>
              <a:rPr lang="zh-TW" sz="2400">
                <a:solidFill>
                  <a:srgbClr val="004E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1850年代第一種合成塑膠問世。</a:t>
            </a:r>
            <a:endParaRPr sz="2400">
              <a:solidFill>
                <a:srgbClr val="004E6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4E6C"/>
              </a:buClr>
              <a:buSzPts val="2400"/>
              <a:buChar char="•"/>
            </a:pPr>
            <a:r>
              <a:rPr lang="zh-TW" sz="2400">
                <a:solidFill>
                  <a:srgbClr val="004E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不同的材料能製造出多樣的合成塑膠。</a:t>
            </a:r>
            <a:endParaRPr sz="2400">
              <a:solidFill>
                <a:srgbClr val="004E6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4E6C"/>
              </a:buClr>
              <a:buSzPts val="2400"/>
              <a:buChar char="•"/>
            </a:pPr>
            <a:r>
              <a:rPr lang="zh-TW" sz="2400">
                <a:solidFill>
                  <a:srgbClr val="004E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現今大部份塑膠都是石化工業的產物</a:t>
            </a:r>
            <a:r>
              <a:rPr lang="zh-TW" sz="2200">
                <a:solidFill>
                  <a:srgbClr val="004E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2200">
              <a:solidFill>
                <a:srgbClr val="004E6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55" name="Google Shape;355;p4" descr="C:\Users\E1515\Downloads\mining-industr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3" y="1316712"/>
            <a:ext cx="2793015" cy="376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" descr="C:\Users\E1515\Downloads\gas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2262" y="4073001"/>
            <a:ext cx="1008112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" descr="C:\Users\E1515\Downloads\oil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3848" y="4136185"/>
            <a:ext cx="881743" cy="881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1735" y="4005838"/>
            <a:ext cx="571447" cy="1086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3182" y="4126136"/>
            <a:ext cx="635042" cy="937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8224" y="4216406"/>
            <a:ext cx="671893" cy="847501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4"/>
          <p:cNvSpPr/>
          <p:nvPr/>
        </p:nvSpPr>
        <p:spPr>
          <a:xfrm>
            <a:off x="4211960" y="4443048"/>
            <a:ext cx="1080120" cy="37095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A51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86C"/>
              </a:buClr>
              <a:buSzPts val="3300"/>
              <a:buFont typeface="Microsoft JhengHei"/>
              <a:buNone/>
            </a:pPr>
            <a:r>
              <a:rPr lang="zh-TW" b="1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塑膠的好，你知道…</a:t>
            </a:r>
            <a:endParaRPr b="1">
              <a:solidFill>
                <a:srgbClr val="05686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68" name="Google Shape;368;p5"/>
          <p:cNvGraphicFramePr/>
          <p:nvPr/>
        </p:nvGraphicFramePr>
        <p:xfrm>
          <a:off x="2051720" y="1078543"/>
          <a:ext cx="5184600" cy="3731860"/>
        </p:xfrm>
        <a:graphic>
          <a:graphicData uri="http://schemas.openxmlformats.org/drawingml/2006/table">
            <a:tbl>
              <a:tblPr firstRow="1" bandRow="1">
                <a:noFill/>
                <a:tableStyleId>{63EF103F-9015-4041-B05A-D1E3E1A372D5}</a:tableStyleId>
              </a:tblPr>
              <a:tblGrid>
                <a:gridCol w="1728200"/>
                <a:gridCol w="1728200"/>
                <a:gridCol w="1728200"/>
              </a:tblGrid>
              <a:tr h="450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004E6C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塑膠</a:t>
                      </a:r>
                      <a:endParaRPr sz="2400">
                        <a:solidFill>
                          <a:srgbClr val="004E6C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004E6C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玻璃</a:t>
                      </a:r>
                      <a:endParaRPr sz="2400">
                        <a:solidFill>
                          <a:srgbClr val="004E6C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</a:tr>
              <a:tr h="545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1">
                          <a:solidFill>
                            <a:srgbClr val="004E6C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成本</a:t>
                      </a:r>
                      <a:endParaRPr sz="2400" b="1">
                        <a:solidFill>
                          <a:srgbClr val="004E6C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solidFill>
                      <a:srgbClr val="C8F9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solidFill>
                      <a:srgbClr val="C8F9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solidFill>
                      <a:srgbClr val="C8F9FC"/>
                    </a:solidFill>
                  </a:tcPr>
                </a:tc>
              </a:tr>
              <a:tr h="545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1">
                          <a:solidFill>
                            <a:srgbClr val="004E6C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重量</a:t>
                      </a:r>
                      <a:endParaRPr sz="2400" b="1">
                        <a:solidFill>
                          <a:srgbClr val="004E6C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</a:tr>
              <a:tr h="545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1">
                          <a:solidFill>
                            <a:srgbClr val="004E6C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韌性</a:t>
                      </a:r>
                      <a:endParaRPr sz="2400" b="1">
                        <a:solidFill>
                          <a:srgbClr val="004E6C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solidFill>
                      <a:srgbClr val="C8F9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solidFill>
                      <a:srgbClr val="C8F9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solidFill>
                      <a:srgbClr val="C8F9FC"/>
                    </a:solidFill>
                  </a:tcPr>
                </a:tc>
              </a:tr>
              <a:tr h="545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1">
                          <a:solidFill>
                            <a:srgbClr val="004E6C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可塑性</a:t>
                      </a:r>
                      <a:endParaRPr sz="2400" b="1">
                        <a:solidFill>
                          <a:srgbClr val="004E6C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</a:tr>
              <a:tr h="545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1">
                          <a:solidFill>
                            <a:srgbClr val="004E6C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延展性</a:t>
                      </a:r>
                      <a:endParaRPr sz="2400" b="1">
                        <a:solidFill>
                          <a:srgbClr val="004E6C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solidFill>
                      <a:srgbClr val="C8F9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solidFill>
                      <a:srgbClr val="C8F9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solidFill>
                      <a:srgbClr val="C8F9FC"/>
                    </a:solidFill>
                  </a:tcPr>
                </a:tc>
              </a:tr>
              <a:tr h="545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b="1">
                          <a:solidFill>
                            <a:srgbClr val="004E6C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友善環境</a:t>
                      </a:r>
                      <a:endParaRPr sz="2400" b="1">
                        <a:solidFill>
                          <a:srgbClr val="004E6C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369" name="Google Shape;36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3032" y="1612816"/>
            <a:ext cx="1066872" cy="3125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836" y="1512390"/>
            <a:ext cx="1220357" cy="3229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4034" y="1599694"/>
            <a:ext cx="385845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4034" y="2148094"/>
            <a:ext cx="385845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4034" y="2696494"/>
            <a:ext cx="385845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4033" y="3219822"/>
            <a:ext cx="385845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4034" y="3795886"/>
            <a:ext cx="385845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184" y="4342752"/>
            <a:ext cx="385845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5"/>
          <p:cNvSpPr/>
          <p:nvPr/>
        </p:nvSpPr>
        <p:spPr>
          <a:xfrm rot="1067892">
            <a:off x="92810" y="1660665"/>
            <a:ext cx="720000" cy="7200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勝</a:t>
            </a:r>
            <a:endParaRPr sz="4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86C"/>
              </a:buClr>
              <a:buSzPts val="3300"/>
              <a:buFont typeface="Microsoft JhengHei"/>
              <a:buNone/>
            </a:pPr>
            <a:r>
              <a:rPr lang="zh-TW" b="1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旅行日誌中，塑膠們的結局是？</a:t>
            </a:r>
            <a:endParaRPr/>
          </a:p>
        </p:txBody>
      </p:sp>
      <p:sp>
        <p:nvSpPr>
          <p:cNvPr id="384" name="Google Shape;384;p6"/>
          <p:cNvSpPr/>
          <p:nvPr/>
        </p:nvSpPr>
        <p:spPr>
          <a:xfrm>
            <a:off x="194022" y="1347614"/>
            <a:ext cx="2577778" cy="3384376"/>
          </a:xfrm>
          <a:prstGeom prst="flowChartProcess">
            <a:avLst/>
          </a:prstGeom>
          <a:solidFill>
            <a:srgbClr val="CAE9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6"/>
          <p:cNvSpPr/>
          <p:nvPr/>
        </p:nvSpPr>
        <p:spPr>
          <a:xfrm>
            <a:off x="3131840" y="1367746"/>
            <a:ext cx="2736304" cy="3364244"/>
          </a:xfrm>
          <a:prstGeom prst="flowChartProcess">
            <a:avLst/>
          </a:prstGeom>
          <a:solidFill>
            <a:srgbClr val="CAE9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6"/>
          <p:cNvSpPr/>
          <p:nvPr/>
        </p:nvSpPr>
        <p:spPr>
          <a:xfrm>
            <a:off x="6300192" y="1357680"/>
            <a:ext cx="2721794" cy="3374310"/>
          </a:xfrm>
          <a:prstGeom prst="flowChartProcess">
            <a:avLst/>
          </a:prstGeom>
          <a:solidFill>
            <a:srgbClr val="CAE9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7" name="Google Shape;387;p6" descr="行政院環境保護署-署徽及標章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459" y="1707654"/>
            <a:ext cx="2028904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6"/>
          <p:cNvSpPr txBox="1"/>
          <p:nvPr/>
        </p:nvSpPr>
        <p:spPr>
          <a:xfrm>
            <a:off x="468459" y="3992733"/>
            <a:ext cx="198002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回收再利用</a:t>
            </a:r>
            <a:endParaRPr sz="2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89" name="Google Shape;389;p6" descr="川に捨てられたゴミのイラスト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7079" y="1715027"/>
            <a:ext cx="2225824" cy="1942032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6"/>
          <p:cNvSpPr txBox="1"/>
          <p:nvPr/>
        </p:nvSpPr>
        <p:spPr>
          <a:xfrm>
            <a:off x="3689513" y="3992733"/>
            <a:ext cx="162095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隨意丟棄</a:t>
            </a:r>
            <a:endParaRPr sz="2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91" name="Google Shape;391;p6" descr="ゴミ処理場のイラスト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0514" y="1682896"/>
            <a:ext cx="2401150" cy="2006294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6"/>
          <p:cNvSpPr txBox="1"/>
          <p:nvPr/>
        </p:nvSpPr>
        <p:spPr>
          <a:xfrm>
            <a:off x="6671074" y="3988201"/>
            <a:ext cx="198002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掩埋、焚燒</a:t>
            </a:r>
            <a:endParaRPr sz="2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7"/>
          <p:cNvSpPr/>
          <p:nvPr/>
        </p:nvSpPr>
        <p:spPr>
          <a:xfrm>
            <a:off x="0" y="535259"/>
            <a:ext cx="9144000" cy="818486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86C"/>
              </a:buClr>
              <a:buSzPts val="3300"/>
              <a:buFont typeface="Microsoft JhengHei"/>
              <a:buNone/>
            </a:pPr>
            <a:r>
              <a:rPr lang="zh-TW" b="1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塑膠</a:t>
            </a:r>
            <a:r>
              <a:rPr lang="zh-TW" sz="6000" b="1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敏銳度</a:t>
            </a:r>
            <a:r>
              <a:rPr lang="zh-TW" b="1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訓練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9"/>
          <p:cNvSpPr/>
          <p:nvPr/>
        </p:nvSpPr>
        <p:spPr>
          <a:xfrm>
            <a:off x="0" y="535259"/>
            <a:ext cx="9144000" cy="818486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86C"/>
              </a:buClr>
              <a:buSzPts val="3300"/>
              <a:buFont typeface="Microsoft JhengHei"/>
              <a:buNone/>
            </a:pPr>
            <a:r>
              <a:rPr lang="zh-TW" b="1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塑膠</a:t>
            </a:r>
            <a:r>
              <a:rPr lang="zh-TW" sz="6000" b="1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敏銳度</a:t>
            </a:r>
            <a:r>
              <a:rPr lang="zh-TW" b="1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訓練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流線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1197</Words>
  <Application>Microsoft Office PowerPoint</Application>
  <PresentationFormat>如螢幕大小 (16:9)</PresentationFormat>
  <Paragraphs>101</Paragraphs>
  <Slides>17</Slides>
  <Notes>17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主题​​</vt:lpstr>
      <vt:lpstr>PowerPoint 簡報</vt:lpstr>
      <vt:lpstr>PowerPoint 簡報</vt:lpstr>
      <vt:lpstr>塑膠的旅行日記</vt:lpstr>
      <vt:lpstr>塑膠小檔案</vt:lpstr>
      <vt:lpstr>塑膠的好，你知道…</vt:lpstr>
      <vt:lpstr>旅行日誌中，塑膠們的結局是？</vt:lpstr>
      <vt:lpstr>塑膠敏銳度訓練</vt:lpstr>
      <vt:lpstr>PowerPoint 簡報</vt:lpstr>
      <vt:lpstr>塑膠敏銳度訓練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每天將塑膠吞下肚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</cp:revision>
  <dcterms:created xsi:type="dcterms:W3CDTF">2021-04-07T03:07:35Z</dcterms:created>
  <dcterms:modified xsi:type="dcterms:W3CDTF">2021-05-27T02:13:29Z</dcterms:modified>
</cp:coreProperties>
</file>