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22" r:id="rId2"/>
    <p:sldId id="349" r:id="rId3"/>
    <p:sldId id="355" r:id="rId4"/>
    <p:sldId id="358" r:id="rId5"/>
    <p:sldId id="325" r:id="rId6"/>
    <p:sldId id="297" r:id="rId7"/>
    <p:sldId id="303" r:id="rId8"/>
    <p:sldId id="305" r:id="rId9"/>
    <p:sldId id="306" r:id="rId10"/>
    <p:sldId id="302" r:id="rId11"/>
    <p:sldId id="350" r:id="rId12"/>
    <p:sldId id="30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ues ." initials="B." lastIdx="3" clrIdx="0">
    <p:extLst>
      <p:ext uri="{19B8F6BF-5375-455C-9EA6-DF929625EA0E}">
        <p15:presenceInfo xmlns:p15="http://schemas.microsoft.com/office/powerpoint/2012/main" userId="Blues 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4C1"/>
    <a:srgbClr val="5EB3D2"/>
    <a:srgbClr val="3B758A"/>
    <a:srgbClr val="6DBCD2"/>
    <a:srgbClr val="6BB4C4"/>
    <a:srgbClr val="FFF8D6"/>
    <a:srgbClr val="FF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8" autoAdjust="0"/>
    <p:restoredTop sz="87179"/>
  </p:normalViewPr>
  <p:slideViewPr>
    <p:cSldViewPr snapToGrid="0" showGuides="1">
      <p:cViewPr varScale="1">
        <p:scale>
          <a:sx n="76" d="100"/>
          <a:sy n="76" d="100"/>
        </p:scale>
        <p:origin x="1392" y="192"/>
      </p:cViewPr>
      <p:guideLst>
        <p:guide orient="horz" pos="2160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304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548031F-802B-9F42-867A-03685B7397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ECC9AD8-4462-1B49-BFDF-0168F34F31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697FF-AAB9-6947-AD19-F2607B2D6276}" type="datetimeFigureOut">
              <a:rPr kumimoji="1" lang="zh-TW" altLang="en-US" smtClean="0"/>
              <a:t>2020/8/4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5D84B19-A966-9B4B-AC3A-F1BFC76520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3B59413-FCE1-574D-ABC5-EA69922354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D4272-0AAC-D54B-9041-4D0407427BE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837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0D9C-2E24-454A-AB74-8E7697764709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1D8C1-7C2D-494D-8BAE-6C02439D82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54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因為我們的生活習慣，讓塑膠製品以非常快的速度被丟棄。</a:t>
            </a:r>
            <a:endParaRPr kumimoji="1" lang="en-US" altLang="zh-TW" dirty="0"/>
          </a:p>
          <a:p>
            <a:r>
              <a:rPr kumimoji="1" lang="zh-TW" altLang="en-US" dirty="0"/>
              <a:t>首先，我們應該每天將手邊使用過的塑膠做好回收，讓它可以循環再利用，減少送進焚化爐的垃圾量。</a:t>
            </a:r>
            <a:endParaRPr kumimoji="1" lang="en-US" altLang="zh-TW" dirty="0"/>
          </a:p>
          <a:p>
            <a:r>
              <a:rPr kumimoji="1" lang="zh-TW" altLang="en-US" dirty="0"/>
              <a:t>（可以請同學拿出塑膠物品一起找編碼）</a:t>
            </a:r>
            <a:endParaRPr kumimoji="1" lang="en-US" altLang="zh-TW" dirty="0"/>
          </a:p>
          <a:p>
            <a:r>
              <a:rPr kumimoji="1" lang="zh-TW" altLang="en-US" dirty="0"/>
              <a:t>老師帶著看</a:t>
            </a:r>
            <a:r>
              <a:rPr kumimoji="1" lang="en-US" altLang="zh-TW" dirty="0"/>
              <a:t>1~7</a:t>
            </a:r>
            <a:r>
              <a:rPr kumimoji="1" lang="zh-CN" altLang="en-US" dirty="0"/>
              <a:t>號的案例：</a:t>
            </a:r>
            <a:endParaRPr kumimoji="1" lang="en-US" altLang="zh-CN" dirty="0"/>
          </a:p>
          <a:p>
            <a:r>
              <a:rPr kumimoji="1" lang="en-US" altLang="zh-TW" dirty="0"/>
              <a:t>1</a:t>
            </a:r>
            <a:r>
              <a:rPr kumimoji="1" lang="zh-CN" altLang="en-US" dirty="0"/>
              <a:t>號</a:t>
            </a:r>
            <a:r>
              <a:rPr kumimoji="1" lang="en-US" altLang="zh-CN" dirty="0"/>
              <a:t>PET</a:t>
            </a:r>
            <a:r>
              <a:rPr kumimoji="1" lang="zh-CN" altLang="en-US" dirty="0"/>
              <a:t>聚酯：韌性加、重量輕，透明好設計，只能耐溫</a:t>
            </a:r>
            <a:r>
              <a:rPr kumimoji="1" lang="en-US" altLang="zh-CN" dirty="0"/>
              <a:t>85</a:t>
            </a:r>
            <a:r>
              <a:rPr kumimoji="1" lang="zh-CN" altLang="en-US" dirty="0"/>
              <a:t>度，不適合加熱也不建議重複使用！夏天不能放在車內！（汽水瓶、醬油瓶）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2</a:t>
            </a:r>
            <a:r>
              <a:rPr kumimoji="1" lang="zh-CN" altLang="en-US" dirty="0"/>
              <a:t>、</a:t>
            </a:r>
            <a:r>
              <a:rPr kumimoji="1" lang="en-US" altLang="zh-CN" dirty="0"/>
              <a:t>4</a:t>
            </a:r>
            <a:r>
              <a:rPr kumimoji="1" lang="zh-CN" altLang="en-US" dirty="0"/>
              <a:t>號</a:t>
            </a:r>
            <a:r>
              <a:rPr kumimoji="1" lang="en-US" altLang="zh-CN" dirty="0"/>
              <a:t>PE</a:t>
            </a:r>
            <a:r>
              <a:rPr kumimoji="1" lang="zh-CN" altLang="en-US" dirty="0"/>
              <a:t>聚乙烯：半透明、耐腐蝕、耐酸鹼；</a:t>
            </a:r>
            <a:r>
              <a:rPr kumimoji="1" lang="en-US" altLang="zh-CN" dirty="0"/>
              <a:t>4</a:t>
            </a:r>
            <a:r>
              <a:rPr kumimoji="1" lang="zh-CN" altLang="en-US" dirty="0"/>
              <a:t>號</a:t>
            </a:r>
            <a:r>
              <a:rPr kumimoji="1" lang="zh-CN" altLang="en-US" dirty="0">
                <a:solidFill>
                  <a:srgbClr val="FF0000"/>
                </a:solidFill>
              </a:rPr>
              <a:t>不耐高溫</a:t>
            </a:r>
            <a:r>
              <a:rPr kumimoji="1" lang="zh-CN" altLang="en-US" dirty="0"/>
              <a:t>。（清潔劑、藥罐、牛奶瓶、塑膠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砧</a:t>
            </a:r>
            <a:r>
              <a:rPr kumimoji="1" lang="zh-CN" altLang="en-US" dirty="0"/>
              <a:t>板；</a:t>
            </a:r>
            <a:r>
              <a:rPr kumimoji="1" lang="en-US" altLang="zh-CN" dirty="0"/>
              <a:t>4</a:t>
            </a:r>
            <a:r>
              <a:rPr kumimoji="1" lang="zh-CN" altLang="en-US" dirty="0"/>
              <a:t>號塑膠袋、保鮮膜，不能直接裝熱湯）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3</a:t>
            </a:r>
            <a:r>
              <a:rPr kumimoji="1" lang="zh-CN" altLang="en-US" dirty="0"/>
              <a:t>號</a:t>
            </a:r>
            <a:r>
              <a:rPr kumimoji="1" lang="en-US" altLang="zh-CN" dirty="0"/>
              <a:t>PVC</a:t>
            </a:r>
            <a:r>
              <a:rPr kumimoji="1" lang="zh-CN" altLang="en-US" dirty="0"/>
              <a:t>聚氯乙烯，可塑性高！超過</a:t>
            </a:r>
            <a:r>
              <a:rPr kumimoji="1" lang="en-US" altLang="zh-CN" dirty="0"/>
              <a:t>60</a:t>
            </a:r>
            <a:r>
              <a:rPr kumimoji="1" lang="zh-CN" altLang="en-US" dirty="0"/>
              <a:t>度可能會釋出致癌物，生產過程跟燃燒易產生戴奧辛，現在食品很少用這樣的材質做包裝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5</a:t>
            </a:r>
            <a:r>
              <a:rPr kumimoji="1" lang="zh-CN" altLang="en-US" dirty="0"/>
              <a:t>號</a:t>
            </a:r>
            <a:r>
              <a:rPr kumimoji="1" lang="en-US" altLang="zh-CN" dirty="0"/>
              <a:t>PP</a:t>
            </a:r>
            <a:r>
              <a:rPr kumimoji="1" lang="zh-CN" altLang="en-US" dirty="0"/>
              <a:t>聚丙烯，硬度高耐碰撞但延展性差，耐高溫</a:t>
            </a:r>
            <a:r>
              <a:rPr kumimoji="1" lang="en-US" altLang="zh-CN" dirty="0"/>
              <a:t>140</a:t>
            </a:r>
            <a:r>
              <a:rPr kumimoji="1" lang="zh-CN" altLang="en-US" dirty="0"/>
              <a:t>度，是唯一可放進微波爐的塑料。（微波容器、環保杯、豆漿瓶、瓶蓋）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6</a:t>
            </a:r>
            <a:r>
              <a:rPr kumimoji="1" lang="zh-CN" altLang="en-US" dirty="0"/>
              <a:t>號</a:t>
            </a:r>
            <a:r>
              <a:rPr kumimoji="1" lang="en-US" altLang="zh-CN" dirty="0"/>
              <a:t>PS</a:t>
            </a:r>
            <a:r>
              <a:rPr kumimoji="1" lang="zh-CN" altLang="en-US" dirty="0"/>
              <a:t>：發泡後可隔熱、隔音、防撞，不可倒入超過</a:t>
            </a:r>
            <a:r>
              <a:rPr kumimoji="1" lang="en-US" altLang="zh-CN" dirty="0"/>
              <a:t>90</a:t>
            </a:r>
            <a:r>
              <a:rPr kumimoji="1" lang="zh-CN" altLang="en-US" dirty="0"/>
              <a:t>度的滾燙開水。（保麗龍餐具、泡麵碗、冰淇淋杯、包裝填充材、水果套）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7</a:t>
            </a:r>
            <a:r>
              <a:rPr kumimoji="1" lang="zh-CN" altLang="en-US" dirty="0"/>
              <a:t>號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：回收處理較困難。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大家只要記得，有回收標誌的物品都可以回收。如果沒有回收標誌，就檢查有沒有塑膠編號，有的話清洗乾淨後一樣可回收。</a:t>
            </a:r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813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去店裡面買一些乾糧零嘴</a:t>
            </a:r>
            <a:r>
              <a:rPr kumimoji="1" lang="en-US" altLang="zh-TW" dirty="0"/>
              <a:t>...</a:t>
            </a:r>
          </a:p>
          <a:p>
            <a:r>
              <a:rPr kumimoji="1" lang="zh-CN" altLang="en-US" dirty="0"/>
              <a:t>無包裝商店：</a:t>
            </a:r>
            <a:r>
              <a:rPr kumimoji="1" lang="zh-TW" altLang="en-US" dirty="0"/>
              <a:t>臺北三時生活實驗室、</a:t>
            </a:r>
            <a:r>
              <a:rPr kumimoji="1" lang="zh-CN" altLang="en-US" dirty="0"/>
              <a:t>新北三重</a:t>
            </a:r>
            <a:r>
              <a:rPr kumimoji="1" lang="zh-TW" altLang="en-US" dirty="0"/>
              <a:t> </a:t>
            </a:r>
            <a:r>
              <a:rPr kumimoji="1" lang="en-US" altLang="zh-TW" dirty="0"/>
              <a:t>Unpackaged. U</a:t>
            </a:r>
            <a:r>
              <a:rPr kumimoji="1" lang="zh-TW" altLang="en-US" dirty="0"/>
              <a:t>、新北板橋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零居、</a:t>
            </a:r>
            <a:r>
              <a:rPr kumimoji="1" lang="zh-TW" altLang="en-US" dirty="0"/>
              <a:t>新北貢寮狸和禾小穀倉、臺中大里家務室、臺南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富穀樂糧行、</a:t>
            </a:r>
            <a:r>
              <a:rPr kumimoji="1" lang="zh-TW" altLang="en-US" dirty="0"/>
              <a:t>宜蘭飛魚食染</a:t>
            </a:r>
            <a:r>
              <a:rPr kumimoji="1" lang="en-US" altLang="zh-TW" dirty="0"/>
              <a:t>...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960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透過今天的分享，我們總結</a:t>
            </a:r>
            <a:r>
              <a:rPr kumimoji="1" lang="en-US" altLang="zh-TW" dirty="0"/>
              <a:t>3</a:t>
            </a:r>
            <a:r>
              <a:rPr kumimoji="1" lang="zh-CN" altLang="en-US" dirty="0"/>
              <a:t>個可以身體力行的循環方法。</a:t>
            </a:r>
            <a:endParaRPr kumimoji="1" lang="en-US" altLang="zh-CN" dirty="0"/>
          </a:p>
          <a:p>
            <a:r>
              <a:rPr kumimoji="1" lang="zh-TW" altLang="en-US" dirty="0"/>
              <a:t>請大家重新檢視自己每天使用到的物品，有哪些是你用過一次就丟的？</a:t>
            </a:r>
            <a:endParaRPr kumimoji="1" lang="en-US" altLang="zh-TW" dirty="0"/>
          </a:p>
          <a:p>
            <a:r>
              <a:rPr kumimoji="1" lang="zh-TW" altLang="en-US" dirty="0"/>
              <a:t>試著想看看替代方案，思考能重複利用的方式，延長它被使用的時間。</a:t>
            </a:r>
            <a:endParaRPr kumimoji="1" lang="en-US" altLang="zh-TW" dirty="0"/>
          </a:p>
          <a:p>
            <a:r>
              <a:rPr kumimoji="1" lang="zh-TW" altLang="en-US" dirty="0"/>
              <a:t>最好的方式是從源頭減量，減少使用這些塑膠製品，還給大自然乾淨的環境。</a:t>
            </a:r>
            <a:endParaRPr kumimoji="1" lang="en-US" altLang="zh-TW" dirty="0"/>
          </a:p>
          <a:p>
            <a:endParaRPr kumimoji="1" lang="en-US" altLang="zh-CN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67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在循環理念中，環境中沒有廢棄物，只有擺錯位置的資源。</a:t>
            </a:r>
            <a:endParaRPr kumimoji="1" lang="en-US" altLang="zh-TW" dirty="0"/>
          </a:p>
          <a:p>
            <a:r>
              <a:rPr kumimoji="1" lang="zh-TW" altLang="en-US" dirty="0"/>
              <a:t>「零廢棄」是我們生活的最終目標，也是保護環境的最好方法！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44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請問，我們平常所使用到的塑膠這麼多，那是不是我只要做好資源回收，對環境就不再造成任何影響呢？</a:t>
            </a:r>
            <a:endParaRPr kumimoji="1" lang="en-US" altLang="zh-TW" dirty="0"/>
          </a:p>
          <a:p>
            <a:r>
              <a:rPr kumimoji="1" lang="en-US" altLang="zh-TW" dirty="0"/>
              <a:t>ex.</a:t>
            </a:r>
            <a:r>
              <a:rPr kumimoji="1" lang="zh-CN" altLang="en-US" dirty="0"/>
              <a:t>回收的寶特瓶如果要再當成原料製作再生寶特瓶，仍需要額外加</a:t>
            </a:r>
            <a:r>
              <a:rPr kumimoji="1" lang="en-US" altLang="zh-CN" dirty="0"/>
              <a:t>70%</a:t>
            </a:r>
            <a:r>
              <a:rPr kumimoji="1" lang="zh-CN" altLang="en-US" dirty="0"/>
              <a:t>的新料</a:t>
            </a:r>
            <a:endParaRPr kumimoji="1" lang="en-US" altLang="zh-TW" dirty="0"/>
          </a:p>
          <a:p>
            <a:r>
              <a:rPr kumimoji="1" lang="en-US" altLang="zh-TW" dirty="0"/>
              <a:t>ex.</a:t>
            </a:r>
            <a:r>
              <a:rPr kumimoji="1" lang="zh-TW" altLang="en-US" dirty="0"/>
              <a:t>有些複合性的塑膠產品是不能回收的，像是塑膠玩具</a:t>
            </a:r>
            <a:endParaRPr kumimoji="1" lang="en-US" altLang="zh-TW" dirty="0"/>
          </a:p>
          <a:p>
            <a:r>
              <a:rPr kumimoji="1" lang="zh-TW" altLang="en-US" dirty="0"/>
              <a:t>所以更好的方式，是減少使用這些「一次性」的塑膠製品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44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還有一個案例</a:t>
            </a:r>
            <a:endParaRPr kumimoji="1" lang="en-US" altLang="zh-TW" dirty="0"/>
          </a:p>
          <a:p>
            <a:r>
              <a:rPr kumimoji="1" lang="zh-TW" altLang="en-US" dirty="0"/>
              <a:t>保麗龍是</a:t>
            </a:r>
            <a:r>
              <a:rPr kumimoji="1" lang="en-US" altLang="zh-TW" dirty="0"/>
              <a:t>6</a:t>
            </a:r>
            <a:r>
              <a:rPr kumimoji="1" lang="zh-CN" altLang="en-US" dirty="0"/>
              <a:t>號塑膠，照理來說也能丟資源回收，但很多地方的資源回收車拒收，會請民眾直接丟進垃圾車，為什麼？</a:t>
            </a:r>
            <a:endParaRPr kumimoji="1" lang="en-US" altLang="zh-C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zh-CN" altLang="en-US" dirty="0"/>
              <a:t>體積大，運送成本高</a:t>
            </a:r>
            <a:endParaRPr kumimoji="1" lang="en-US" altLang="zh-C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zh-CN" altLang="en-US" dirty="0"/>
              <a:t>常用來裝魚貨、肉品、便當、泡麵等油膩膩的食品，清潔不易。回收後，熱融顆粒有雜色，獲利低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1" lang="zh-CN" altLang="en-US" dirty="0"/>
              <a:t>其他缺點：顆粒易碎飄散到環境中、焚化爐燃燒時若混到氯，易產生戴奧辛。</a:t>
            </a:r>
            <a:endParaRPr kumimoji="1" lang="en-US" altLang="zh-CN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31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塑膠產品從製造、使用然後丟棄，生命結束！這樣一直線的模式叫做「線性」。</a:t>
            </a:r>
            <a:endParaRPr kumimoji="1" lang="en-US" altLang="zh-TW" dirty="0"/>
          </a:p>
          <a:p>
            <a:r>
              <a:rPr kumimoji="1" lang="zh-TW" altLang="en-US" dirty="0"/>
              <a:t>我們平時做好回收工作，再度使用這些資源，就可以延長它們的生命，垃圾量也會減少。</a:t>
            </a:r>
            <a:endParaRPr kumimoji="1" lang="en-US" altLang="zh-TW" dirty="0"/>
          </a:p>
          <a:p>
            <a:r>
              <a:rPr kumimoji="1" lang="zh-TW" altLang="en-US" dirty="0"/>
              <a:t>所以今天想要給大家一個新的觀念就是「循環」經濟，也就是「零廢棄物」。</a:t>
            </a:r>
            <a:endParaRPr kumimoji="1" lang="en-US" altLang="zh-TW" dirty="0"/>
          </a:p>
          <a:p>
            <a:r>
              <a:rPr kumimoji="1" lang="zh-TW" altLang="en-US" dirty="0"/>
              <a:t>不只是塑膠，回收來的各種資源都可以完全被利用，不再是過去人們眼中的垃圾。</a:t>
            </a:r>
            <a:endParaRPr kumimoji="1" lang="en-US" altLang="zh-TW" dirty="0"/>
          </a:p>
          <a:p>
            <a:r>
              <a:rPr kumimoji="1" lang="zh-TW" altLang="en-US" dirty="0"/>
              <a:t>但依照現在的技術，我們還沒有辦法</a:t>
            </a:r>
            <a:r>
              <a:rPr kumimoji="1" lang="en-US" altLang="zh-TW" dirty="0"/>
              <a:t>100%</a:t>
            </a:r>
            <a:r>
              <a:rPr kumimoji="1" lang="zh-CN" altLang="en-US" dirty="0"/>
              <a:t>將所有的產品都重新分解回原料，即使剛剛介紹</a:t>
            </a:r>
            <a:r>
              <a:rPr kumimoji="1" lang="en-US" altLang="zh-CN" dirty="0"/>
              <a:t>1-7</a:t>
            </a:r>
            <a:r>
              <a:rPr kumimoji="1" lang="zh-CN" altLang="en-US" dirty="0"/>
              <a:t>號的塑膠，都各自有不同的特性，需要不同的技術去處理，花費許多金錢。</a:t>
            </a:r>
            <a:endParaRPr kumimoji="1" lang="en-US" altLang="zh-CN" dirty="0"/>
          </a:p>
          <a:p>
            <a:r>
              <a:rPr kumimoji="1" lang="zh-CN" altLang="en-US" dirty="0"/>
              <a:t>因此，在達到「零廢棄物」目標之前，各位能做的是先想想如何減少使用生活中的塑膠製品。</a:t>
            </a:r>
            <a:endParaRPr kumimoji="1" lang="en-US" altLang="zh-CN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3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【</a:t>
            </a:r>
            <a:r>
              <a:rPr kumimoji="1" lang="zh-TW" altLang="en-US" dirty="0"/>
              <a:t>小活動</a:t>
            </a:r>
            <a:r>
              <a:rPr kumimoji="1" lang="en-US" altLang="zh-TW" dirty="0"/>
              <a:t>】</a:t>
            </a:r>
          </a:p>
          <a:p>
            <a:r>
              <a:rPr kumimoji="1" lang="zh-TW" altLang="en-US" dirty="0"/>
              <a:t>這裡有五張照片，都是我們日常生活中很容易看到的畫面。</a:t>
            </a:r>
            <a:endParaRPr kumimoji="1" lang="en-US" altLang="zh-TW" dirty="0"/>
          </a:p>
          <a:p>
            <a:r>
              <a:rPr kumimoji="1" lang="zh-TW" altLang="en-US" dirty="0"/>
              <a:t>請針對照片內容，分組討論哪些是塑膠製品或一次性物品。想想除了使用後回收，有沒有其他替代方式？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72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跟爸媽出門逛街買菜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66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到餐廳外帶食物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76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天氣好熱，想買杯手搖飲料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94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在餐廳用餐，送上來的飲料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1D8C1-7C2D-494D-8BAE-6C02439D823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7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32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95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8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9430"/>
            <a:ext cx="7886700" cy="1325563"/>
          </a:xfrm>
        </p:spPr>
        <p:txBody>
          <a:bodyPr anchor="b"/>
          <a:lstStyle>
            <a:lvl1pPr algn="ctr">
              <a:defRPr b="1" i="0" spc="300">
                <a:solidFill>
                  <a:srgbClr val="55A4C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028BA55-7127-094A-A434-04ABCADAE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3441"/>
            <a:ext cx="9144000" cy="84582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C6FC85E-D231-1D40-8F4F-1572983F4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1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/>
          <a:lstStyle>
            <a:lvl1pPr algn="ctr">
              <a:defRPr sz="6000" b="1">
                <a:solidFill>
                  <a:srgbClr val="55A4C1"/>
                </a:solidFill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81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5A4C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3C306E5-175B-CC47-AE5E-CBB4BEBBE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3441"/>
            <a:ext cx="9144000" cy="84582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436C272-F07C-FE43-93A8-3594DAABE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6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98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89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ACFA0CB-C946-C844-B178-13E01271F9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3441"/>
            <a:ext cx="9144000" cy="84582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05AD3CE-78C7-FE4C-B8B9-8E133BE22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6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25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44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E527A-977F-4351-A373-DF6544FD8FCF}" type="datetimeFigureOut">
              <a:rPr lang="zh-TW" altLang="en-US" smtClean="0"/>
              <a:t>2020/8/4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C7AF8-109D-49E3-A585-84E1333A5D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77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E394C0-4138-F14B-B4CB-2EBBC522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塑膠</a:t>
            </a:r>
            <a:r>
              <a:rPr kumimoji="1" lang="zh-TW" altLang="en-US" sz="6600" dirty="0"/>
              <a:t>回收</a:t>
            </a:r>
            <a:r>
              <a:rPr kumimoji="1" lang="zh-TW" altLang="en-US" dirty="0"/>
              <a:t>小知識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9748C46-7F69-C54B-8729-EA1A7597D4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625" y="3130556"/>
            <a:ext cx="1254751" cy="1246909"/>
          </a:xfrm>
          <a:prstGeom prst="rect">
            <a:avLst/>
          </a:prstGeom>
        </p:spPr>
      </p:pic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D701495-B3C2-4245-ACE5-F53206E3F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7" y="2057983"/>
            <a:ext cx="9107633" cy="3794847"/>
          </a:xfrm>
        </p:spPr>
      </p:pic>
    </p:spTree>
    <p:extLst>
      <p:ext uri="{BB962C8B-B14F-4D97-AF65-F5344CB8AC3E}">
        <p14:creationId xmlns:p14="http://schemas.microsoft.com/office/powerpoint/2010/main" val="30771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8">
            <a:extLst>
              <a:ext uri="{FF2B5EF4-FFF2-40B4-BE49-F238E27FC236}">
                <a16:creationId xmlns:a16="http://schemas.microsoft.com/office/drawing/2014/main" id="{D76E2E0C-0AFA-6F49-A8DD-56083A0F790E}"/>
              </a:ext>
            </a:extLst>
          </p:cNvPr>
          <p:cNvSpPr txBox="1">
            <a:spLocks/>
          </p:cNvSpPr>
          <p:nvPr/>
        </p:nvSpPr>
        <p:spPr>
          <a:xfrm>
            <a:off x="628650" y="6318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5A4C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6000" spc="300" dirty="0"/>
              <a:t>我可以</a:t>
            </a:r>
            <a:r>
              <a:rPr lang="en-US" altLang="zh-TW" sz="6000" spc="300" dirty="0"/>
              <a:t>...</a:t>
            </a:r>
            <a:endParaRPr lang="zh-TW" altLang="en-US" sz="6000" spc="3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8E3ACB9-1ED0-9544-8EF3-F1C2FB53F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1" y="2446419"/>
            <a:ext cx="4140200" cy="31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內容版面配置區 5">
            <a:extLst>
              <a:ext uri="{FF2B5EF4-FFF2-40B4-BE49-F238E27FC236}">
                <a16:creationId xmlns:a16="http://schemas.microsoft.com/office/drawing/2014/main" id="{37952750-EE94-7148-B04E-1FE71737F5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160" y="2446419"/>
            <a:ext cx="4140200" cy="31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06FFE8A-AEA6-9647-842F-2D5C921D08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9446">
            <a:off x="7011083" y="4640787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A70F6-3D5F-CA42-ACFE-4C545486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線性 ➠</a:t>
            </a:r>
            <a:r>
              <a:rPr kumimoji="1"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➠</a:t>
            </a:r>
            <a:r>
              <a:rPr kumimoji="1"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➠</a:t>
            </a:r>
            <a:r>
              <a:rPr kumimoji="1" lang="zh-TW" altLang="en-US" dirty="0"/>
              <a:t> </a:t>
            </a:r>
            <a:r>
              <a:rPr kumimoji="1" lang="zh-TW" altLang="en-US" sz="6600" dirty="0">
                <a:solidFill>
                  <a:schemeClr val="accent6"/>
                </a:solidFill>
              </a:rPr>
              <a:t>循環</a:t>
            </a:r>
            <a:endParaRPr kumimoji="1" lang="zh-TW" altLang="en-US" dirty="0">
              <a:solidFill>
                <a:schemeClr val="accent6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7304D7-421E-8D48-A25C-8412250D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TW" altLang="en-US" sz="4400" b="1" dirty="0">
                <a:solidFill>
                  <a:srgbClr val="55A4C1"/>
                </a:solidFill>
              </a:rPr>
              <a:t>✪ </a:t>
            </a:r>
            <a:r>
              <a:rPr kumimoji="1" lang="zh-CN" altLang="en-US" sz="4400" b="1" dirty="0">
                <a:solidFill>
                  <a:srgbClr val="55A4C1"/>
                </a:solidFill>
              </a:rPr>
              <a:t>延長使用壽命</a:t>
            </a:r>
            <a:endParaRPr kumimoji="1" lang="en-US" altLang="zh-CN" sz="4400" b="1" dirty="0">
              <a:solidFill>
                <a:srgbClr val="55A4C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TW" altLang="en-US" sz="4400" b="1" dirty="0">
                <a:solidFill>
                  <a:srgbClr val="55A4C1"/>
                </a:solidFill>
              </a:rPr>
              <a:t>✪ 回收再利用</a:t>
            </a:r>
            <a:endParaRPr kumimoji="1" lang="en-US" altLang="zh-TW" sz="4400" b="1" dirty="0">
              <a:solidFill>
                <a:srgbClr val="55A4C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TW" altLang="en-US" sz="4400" b="1" dirty="0">
                <a:solidFill>
                  <a:srgbClr val="55A4C1"/>
                </a:solidFill>
              </a:rPr>
              <a:t>✪ 源頭減量</a:t>
            </a:r>
          </a:p>
        </p:txBody>
      </p:sp>
      <p:pic>
        <p:nvPicPr>
          <p:cNvPr id="4" name="Picture 2" descr="在荷蘭遇見永續時尚：歐洲時尚產業的循環經濟發展趨勢和台灣紡織產業的 ...">
            <a:extLst>
              <a:ext uri="{FF2B5EF4-FFF2-40B4-BE49-F238E27FC236}">
                <a16:creationId xmlns:a16="http://schemas.microsoft.com/office/drawing/2014/main" id="{B46B54C5-C761-B448-BAEB-167DCD459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9869" y="2380228"/>
            <a:ext cx="4214131" cy="346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5B997BD-9CCF-CA4B-8D6E-A6484EB10300}"/>
              </a:ext>
            </a:extLst>
          </p:cNvPr>
          <p:cNvSpPr txBox="1"/>
          <p:nvPr/>
        </p:nvSpPr>
        <p:spPr>
          <a:xfrm>
            <a:off x="5701712" y="6002747"/>
            <a:ext cx="3442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圖片來源：</a:t>
            </a:r>
            <a:r>
              <a:rPr kumimoji="1" lang="en-US" altLang="zh-TW" sz="1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Empowering circular futures</a:t>
            </a:r>
            <a:endParaRPr kumimoji="1" lang="zh-TW" altLang="en-US" sz="1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833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BF32A8-AAC2-C645-8422-32923372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65" y="1709739"/>
            <a:ext cx="6776494" cy="2852737"/>
          </a:xfrm>
        </p:spPr>
        <p:txBody>
          <a:bodyPr anchor="ctr"/>
          <a:lstStyle/>
          <a:p>
            <a:pPr algn="dist">
              <a:lnSpc>
                <a:spcPct val="100000"/>
              </a:lnSpc>
            </a:pPr>
            <a:r>
              <a:rPr kumimoji="1" lang="zh-TW" altLang="en-US" b="1" spc="300" dirty="0"/>
              <a:t>保護環境</a:t>
            </a:r>
            <a:r>
              <a:rPr kumimoji="1" lang="zh-TW" altLang="en-US" sz="8000" b="1" spc="300" dirty="0"/>
              <a:t>零廢棄</a:t>
            </a:r>
            <a:br>
              <a:rPr kumimoji="1" lang="en-US" altLang="zh-TW" b="1" spc="300" dirty="0"/>
            </a:br>
            <a:r>
              <a:rPr kumimoji="1" lang="zh-TW" altLang="en-US" sz="8000" b="1" spc="300" dirty="0"/>
              <a:t>三餐</a:t>
            </a:r>
            <a:r>
              <a:rPr kumimoji="1" lang="zh-TW" altLang="en-US" b="1" spc="300" dirty="0"/>
              <a:t>做起好容易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1BBBCE81-C971-D540-BFC2-989BCF099F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884" y="5278563"/>
            <a:ext cx="1173057" cy="87227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F4606004-9899-8348-A7D7-5B2CAE5817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83" y="5097348"/>
            <a:ext cx="1287728" cy="123470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A9427A2-45ED-584E-8FBD-68EFA1D3E2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512" y="4562476"/>
            <a:ext cx="1778000" cy="19304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8172F272-73DC-5E4E-852B-42403DF195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739" y="5064242"/>
            <a:ext cx="618337" cy="130091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5C693B21-8B87-164B-A960-75D274C545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761" y="4971520"/>
            <a:ext cx="586920" cy="1486357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4B1386DD-4751-8A4C-8D0F-2CC25BB95C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838" y="5101214"/>
            <a:ext cx="1147447" cy="12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4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E3C3E1-CDA9-6349-A89F-D922A8CA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做好</a:t>
            </a:r>
            <a:r>
              <a:rPr kumimoji="1" lang="zh-TW" altLang="en-US" sz="6600" dirty="0"/>
              <a:t>回收</a:t>
            </a:r>
            <a:r>
              <a:rPr kumimoji="1" lang="zh-TW" altLang="en-US" dirty="0"/>
              <a:t>就夠了嗎？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EDF4A7F-4EC5-1548-9A19-12775A5BA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45" y="1804993"/>
            <a:ext cx="7579511" cy="5053007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92E95D9-4188-174A-B716-E6592BDD161C}"/>
              </a:ext>
            </a:extLst>
          </p:cNvPr>
          <p:cNvSpPr txBox="1"/>
          <p:nvPr/>
        </p:nvSpPr>
        <p:spPr>
          <a:xfrm>
            <a:off x="6251883" y="6519446"/>
            <a:ext cx="2109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</a:rPr>
              <a:t>環境資訊中心</a:t>
            </a:r>
            <a:r>
              <a:rPr kumimoji="1" lang="en-US" altLang="zh-CN" sz="1600" dirty="0">
                <a:solidFill>
                  <a:schemeClr val="bg1"/>
                </a:solidFill>
              </a:rPr>
              <a:t>/</a:t>
            </a:r>
            <a:r>
              <a:rPr kumimoji="1" lang="zh-CN" altLang="en-US" sz="1600" dirty="0">
                <a:solidFill>
                  <a:schemeClr val="bg1"/>
                </a:solidFill>
              </a:rPr>
              <a:t>洪詩宸</a:t>
            </a:r>
            <a:endParaRPr kumimoji="1"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72265B8-754F-2447-83B3-B90A83D9A7C4}"/>
              </a:ext>
            </a:extLst>
          </p:cNvPr>
          <p:cNvSpPr txBox="1"/>
          <p:nvPr/>
        </p:nvSpPr>
        <p:spPr>
          <a:xfrm>
            <a:off x="-1" y="2299559"/>
            <a:ext cx="6276099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臺灣每年回收 </a:t>
            </a:r>
            <a:r>
              <a:rPr kumimoji="1" lang="en-US" altLang="zh-TW" sz="4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45</a:t>
            </a:r>
            <a:r>
              <a:rPr kumimoji="1" lang="zh-TW" altLang="en-US" sz="4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億支寶特瓶</a:t>
            </a:r>
            <a:endParaRPr kumimoji="1"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1324C6F-7223-3A46-9E8F-E81D70A6D57E}"/>
              </a:ext>
            </a:extLst>
          </p:cNvPr>
          <p:cNvSpPr txBox="1"/>
          <p:nvPr/>
        </p:nvSpPr>
        <p:spPr>
          <a:xfrm>
            <a:off x="0" y="3337389"/>
            <a:ext cx="6276098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 </a:t>
            </a:r>
            <a:r>
              <a:rPr kumimoji="1" lang="en-US" altLang="zh-TW" sz="4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kumimoji="1" lang="zh-TW" altLang="en-US" sz="4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億根塑膠吸管</a:t>
            </a:r>
            <a:endParaRPr kumimoji="1"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2BB1F14-C10A-7F45-9285-39067E3B6C47}"/>
              </a:ext>
            </a:extLst>
          </p:cNvPr>
          <p:cNvSpPr txBox="1"/>
          <p:nvPr/>
        </p:nvSpPr>
        <p:spPr>
          <a:xfrm>
            <a:off x="0" y="4375219"/>
            <a:ext cx="6276098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</a:t>
            </a:r>
            <a:r>
              <a:rPr kumimoji="1"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en-US" altLang="zh-TW" sz="4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180</a:t>
            </a:r>
            <a:r>
              <a:rPr kumimoji="1" lang="zh-TW" altLang="en-US" sz="4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億個塑膠袋</a:t>
            </a:r>
            <a:endParaRPr kumimoji="1"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1C2A37C-4C4A-AE46-BE7B-7FD511DAAB9E}"/>
              </a:ext>
            </a:extLst>
          </p:cNvPr>
          <p:cNvSpPr txBox="1"/>
          <p:nvPr/>
        </p:nvSpPr>
        <p:spPr>
          <a:xfrm>
            <a:off x="0" y="5413048"/>
            <a:ext cx="6276098" cy="8309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</a:t>
            </a:r>
            <a:r>
              <a:rPr kumimoji="1"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en-US" altLang="zh-TW" sz="4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64</a:t>
            </a:r>
            <a:r>
              <a:rPr kumimoji="1" lang="zh-TW" altLang="en-US" sz="4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CN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萬套免洗餐具</a:t>
            </a:r>
            <a:endParaRPr kumimoji="1"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56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33BCC8-F48B-CA42-A192-6F9C778C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被忽視的</a:t>
            </a:r>
            <a:r>
              <a:rPr kumimoji="1" lang="zh-TW" altLang="en-US" sz="6600" dirty="0"/>
              <a:t>保麗龍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8743FAB-E74D-504E-944B-9D1808D74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27" y="1825625"/>
            <a:ext cx="7293745" cy="4351338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B88D160-C2C6-A74E-A01F-173A158A1822}"/>
              </a:ext>
            </a:extLst>
          </p:cNvPr>
          <p:cNvSpPr txBox="1"/>
          <p:nvPr/>
        </p:nvSpPr>
        <p:spPr>
          <a:xfrm>
            <a:off x="7342611" y="568887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</a:rPr>
              <a:t>高月清</a:t>
            </a:r>
            <a:endParaRPr kumimoji="1" lang="zh-TW" altLang="en-US" sz="1600" dirty="0">
              <a:solidFill>
                <a:schemeClr val="bg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838DD75-B3B1-FA48-B0A5-B7246B4A0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330" y="2123819"/>
            <a:ext cx="6735338" cy="3754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2DB8418-9A31-9848-B4FE-FC678B100915}"/>
              </a:ext>
            </a:extLst>
          </p:cNvPr>
          <p:cNvSpPr txBox="1"/>
          <p:nvPr/>
        </p:nvSpPr>
        <p:spPr>
          <a:xfrm>
            <a:off x="7025031" y="537917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</a:rPr>
              <a:t>陳文姿</a:t>
            </a:r>
            <a:endParaRPr kumimoji="1"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82E3204-5C7F-7441-BD7C-7A946F771E3C}"/>
              </a:ext>
            </a:extLst>
          </p:cNvPr>
          <p:cNvSpPr txBox="1"/>
          <p:nvPr/>
        </p:nvSpPr>
        <p:spPr>
          <a:xfrm>
            <a:off x="3678014" y="6264555"/>
            <a:ext cx="4540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相關資料：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https://e-</a:t>
            </a:r>
            <a:r>
              <a:rPr lang="en-US" altLang="zh-TW" sz="16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info.org.tw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/node/111752</a:t>
            </a:r>
            <a:endParaRPr kumimoji="1" lang="zh-TW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15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A70F6-3D5F-CA42-ACFE-4C545486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線性 ➠</a:t>
            </a:r>
            <a:r>
              <a:rPr kumimoji="1" lang="zh-TW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➠</a:t>
            </a:r>
            <a:r>
              <a:rPr kumimoji="1"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➠</a:t>
            </a:r>
            <a:r>
              <a:rPr kumimoji="1" lang="zh-TW" altLang="en-US" dirty="0"/>
              <a:t> </a:t>
            </a:r>
            <a:r>
              <a:rPr kumimoji="1" lang="zh-TW" altLang="en-US" sz="6600" dirty="0">
                <a:solidFill>
                  <a:schemeClr val="accent6"/>
                </a:solidFill>
              </a:rPr>
              <a:t>循環</a:t>
            </a:r>
            <a:endParaRPr kumimoji="1" lang="zh-TW" altLang="en-US" dirty="0">
              <a:solidFill>
                <a:schemeClr val="accent6"/>
              </a:solidFill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C7C7E52-D66A-1946-93B1-ACE947935C3C}"/>
              </a:ext>
            </a:extLst>
          </p:cNvPr>
          <p:cNvGrpSpPr/>
          <p:nvPr/>
        </p:nvGrpSpPr>
        <p:grpSpPr>
          <a:xfrm>
            <a:off x="1810813" y="3802460"/>
            <a:ext cx="5400000" cy="0"/>
            <a:chOff x="1196216" y="3848269"/>
            <a:chExt cx="5400000" cy="0"/>
          </a:xfrm>
        </p:grpSpPr>
        <p:cxnSp>
          <p:nvCxnSpPr>
            <p:cNvPr id="9" name="直線箭頭接點 8">
              <a:extLst>
                <a:ext uri="{FF2B5EF4-FFF2-40B4-BE49-F238E27FC236}">
                  <a16:creationId xmlns:a16="http://schemas.microsoft.com/office/drawing/2014/main" id="{8CBA4221-F5A1-3642-94CC-0F14D54A30F0}"/>
                </a:ext>
              </a:extLst>
            </p:cNvPr>
            <p:cNvCxnSpPr>
              <a:cxnSpLocks/>
            </p:cNvCxnSpPr>
            <p:nvPr/>
          </p:nvCxnSpPr>
          <p:spPr>
            <a:xfrm>
              <a:off x="1196216" y="3848269"/>
              <a:ext cx="1800000" cy="0"/>
            </a:xfrm>
            <a:prstGeom prst="straightConnector1">
              <a:avLst/>
            </a:prstGeom>
            <a:ln w="38100">
              <a:solidFill>
                <a:srgbClr val="55A4C1"/>
              </a:solidFill>
              <a:headEnd type="diamond" w="lg" len="lg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箭頭接點 9">
              <a:extLst>
                <a:ext uri="{FF2B5EF4-FFF2-40B4-BE49-F238E27FC236}">
                  <a16:creationId xmlns:a16="http://schemas.microsoft.com/office/drawing/2014/main" id="{CEB685B2-6D12-E940-8C8C-9563E498A22C}"/>
                </a:ext>
              </a:extLst>
            </p:cNvPr>
            <p:cNvCxnSpPr>
              <a:cxnSpLocks/>
            </p:cNvCxnSpPr>
            <p:nvPr/>
          </p:nvCxnSpPr>
          <p:spPr>
            <a:xfrm>
              <a:off x="2996216" y="3848269"/>
              <a:ext cx="1800000" cy="0"/>
            </a:xfrm>
            <a:prstGeom prst="straightConnector1">
              <a:avLst/>
            </a:prstGeom>
            <a:ln w="38100">
              <a:solidFill>
                <a:srgbClr val="55A4C1"/>
              </a:solidFill>
              <a:headEnd type="diamond" w="lg" len="lg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箭頭接點 10">
              <a:extLst>
                <a:ext uri="{FF2B5EF4-FFF2-40B4-BE49-F238E27FC236}">
                  <a16:creationId xmlns:a16="http://schemas.microsoft.com/office/drawing/2014/main" id="{0A4DDE0C-894E-FF43-BABA-8D102F6D05C4}"/>
                </a:ext>
              </a:extLst>
            </p:cNvPr>
            <p:cNvCxnSpPr>
              <a:cxnSpLocks/>
            </p:cNvCxnSpPr>
            <p:nvPr/>
          </p:nvCxnSpPr>
          <p:spPr>
            <a:xfrm>
              <a:off x="4796216" y="3848269"/>
              <a:ext cx="1800000" cy="0"/>
            </a:xfrm>
            <a:prstGeom prst="straightConnector1">
              <a:avLst/>
            </a:prstGeom>
            <a:ln w="38100">
              <a:solidFill>
                <a:srgbClr val="55A4C1"/>
              </a:solidFill>
              <a:headEnd type="diamond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8B83BEA-1C63-5F4A-A271-D00F86FB0A29}"/>
              </a:ext>
            </a:extLst>
          </p:cNvPr>
          <p:cNvSpPr txBox="1"/>
          <p:nvPr/>
        </p:nvSpPr>
        <p:spPr>
          <a:xfrm>
            <a:off x="1270226" y="4055380"/>
            <a:ext cx="107768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spc="300" dirty="0">
                <a:solidFill>
                  <a:srgbClr val="55A4C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原料</a:t>
            </a:r>
            <a:endParaRPr kumimoji="1" lang="zh-TW" altLang="en-US" sz="2800" b="1" spc="300" dirty="0">
              <a:solidFill>
                <a:srgbClr val="55A4C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15A659C-CE57-2843-A34F-B98BFA7E5F32}"/>
              </a:ext>
            </a:extLst>
          </p:cNvPr>
          <p:cNvSpPr txBox="1"/>
          <p:nvPr/>
        </p:nvSpPr>
        <p:spPr>
          <a:xfrm>
            <a:off x="4873712" y="4055380"/>
            <a:ext cx="107768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800" b="1" spc="300" dirty="0">
                <a:solidFill>
                  <a:srgbClr val="55A4C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使用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8F08ACC-2704-3E4F-968F-EFC30EF43342}"/>
              </a:ext>
            </a:extLst>
          </p:cNvPr>
          <p:cNvSpPr txBox="1"/>
          <p:nvPr/>
        </p:nvSpPr>
        <p:spPr>
          <a:xfrm>
            <a:off x="3071969" y="4055380"/>
            <a:ext cx="107768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spc="300" dirty="0">
                <a:solidFill>
                  <a:srgbClr val="55A4C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製造</a:t>
            </a:r>
            <a:endParaRPr kumimoji="1" lang="en-US" altLang="zh-TW" sz="2800" b="1" spc="300" dirty="0">
              <a:solidFill>
                <a:srgbClr val="55A4C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842AD2F-0046-5948-9095-D46D28792195}"/>
              </a:ext>
            </a:extLst>
          </p:cNvPr>
          <p:cNvSpPr txBox="1"/>
          <p:nvPr/>
        </p:nvSpPr>
        <p:spPr>
          <a:xfrm>
            <a:off x="6675455" y="4055380"/>
            <a:ext cx="107768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spc="300" dirty="0">
                <a:solidFill>
                  <a:srgbClr val="55A4C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回收</a:t>
            </a:r>
            <a:endParaRPr kumimoji="1" lang="zh-TW" altLang="en-US" sz="2800" b="1" spc="300" dirty="0">
              <a:solidFill>
                <a:srgbClr val="55A4C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6" name="內容版面配置區 4">
            <a:extLst>
              <a:ext uri="{FF2B5EF4-FFF2-40B4-BE49-F238E27FC236}">
                <a16:creationId xmlns:a16="http://schemas.microsoft.com/office/drawing/2014/main" id="{06BD863B-1093-5843-A27D-0DA54A226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12" y="2229704"/>
            <a:ext cx="971809" cy="1410992"/>
          </a:xfr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BAB1902-399B-F54F-AA3B-B6D9EAF162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81" y="2168840"/>
            <a:ext cx="1591375" cy="158104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D6BD734-6F73-C640-A16D-BF11DA645A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310" y="2163596"/>
            <a:ext cx="1257006" cy="1474266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90D70D9E-7D6E-2240-8379-DE1C8E192B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397" y="2402665"/>
            <a:ext cx="1120958" cy="1182600"/>
          </a:xfrm>
          <a:prstGeom prst="rect">
            <a:avLst/>
          </a:prstGeom>
        </p:spPr>
      </p:pic>
      <p:sp>
        <p:nvSpPr>
          <p:cNvPr id="20" name="手繪多邊形 19">
            <a:extLst>
              <a:ext uri="{FF2B5EF4-FFF2-40B4-BE49-F238E27FC236}">
                <a16:creationId xmlns:a16="http://schemas.microsoft.com/office/drawing/2014/main" id="{2C1E5FF2-58A0-E94C-A2E5-1EC985B90E0C}"/>
              </a:ext>
            </a:extLst>
          </p:cNvPr>
          <p:cNvSpPr/>
          <p:nvPr/>
        </p:nvSpPr>
        <p:spPr>
          <a:xfrm rot="313343">
            <a:off x="5449878" y="4728584"/>
            <a:ext cx="1783976" cy="645459"/>
          </a:xfrm>
          <a:custGeom>
            <a:avLst/>
            <a:gdLst>
              <a:gd name="connsiteX0" fmla="*/ 1783976 w 1783976"/>
              <a:gd name="connsiteY0" fmla="*/ 0 h 645622"/>
              <a:gd name="connsiteX1" fmla="*/ 878541 w 1783976"/>
              <a:gd name="connsiteY1" fmla="*/ 645459 h 645622"/>
              <a:gd name="connsiteX2" fmla="*/ 0 w 1783976"/>
              <a:gd name="connsiteY2" fmla="*/ 62753 h 645622"/>
              <a:gd name="connsiteX0" fmla="*/ 1783976 w 1783976"/>
              <a:gd name="connsiteY0" fmla="*/ 0 h 656010"/>
              <a:gd name="connsiteX1" fmla="*/ 878541 w 1783976"/>
              <a:gd name="connsiteY1" fmla="*/ 645459 h 656010"/>
              <a:gd name="connsiteX2" fmla="*/ 351029 w 1783976"/>
              <a:gd name="connsiteY2" fmla="*/ 376975 h 656010"/>
              <a:gd name="connsiteX3" fmla="*/ 0 w 1783976"/>
              <a:gd name="connsiteY3" fmla="*/ 62753 h 656010"/>
              <a:gd name="connsiteX0" fmla="*/ 1783976 w 1783976"/>
              <a:gd name="connsiteY0" fmla="*/ 0 h 656010"/>
              <a:gd name="connsiteX1" fmla="*/ 1399900 w 1783976"/>
              <a:gd name="connsiteY1" fmla="*/ 385940 h 656010"/>
              <a:gd name="connsiteX2" fmla="*/ 878541 w 1783976"/>
              <a:gd name="connsiteY2" fmla="*/ 645459 h 656010"/>
              <a:gd name="connsiteX3" fmla="*/ 351029 w 1783976"/>
              <a:gd name="connsiteY3" fmla="*/ 376975 h 656010"/>
              <a:gd name="connsiteX4" fmla="*/ 0 w 1783976"/>
              <a:gd name="connsiteY4" fmla="*/ 62753 h 656010"/>
              <a:gd name="connsiteX0" fmla="*/ 1783976 w 1783976"/>
              <a:gd name="connsiteY0" fmla="*/ 0 h 646158"/>
              <a:gd name="connsiteX1" fmla="*/ 1471618 w 1783976"/>
              <a:gd name="connsiteY1" fmla="*/ 439728 h 646158"/>
              <a:gd name="connsiteX2" fmla="*/ 878541 w 1783976"/>
              <a:gd name="connsiteY2" fmla="*/ 645459 h 646158"/>
              <a:gd name="connsiteX3" fmla="*/ 351029 w 1783976"/>
              <a:gd name="connsiteY3" fmla="*/ 376975 h 646158"/>
              <a:gd name="connsiteX4" fmla="*/ 0 w 1783976"/>
              <a:gd name="connsiteY4" fmla="*/ 62753 h 64615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666458"/>
              <a:gd name="connsiteX1" fmla="*/ 1461496 w 1783976"/>
              <a:gd name="connsiteY1" fmla="*/ 463348 h 666458"/>
              <a:gd name="connsiteX2" fmla="*/ 878541 w 1783976"/>
              <a:gd name="connsiteY2" fmla="*/ 645459 h 666458"/>
              <a:gd name="connsiteX3" fmla="*/ 0 w 1783976"/>
              <a:gd name="connsiteY3" fmla="*/ 62753 h 666458"/>
              <a:gd name="connsiteX0" fmla="*/ 1783976 w 1783976"/>
              <a:gd name="connsiteY0" fmla="*/ 0 h 645459"/>
              <a:gd name="connsiteX1" fmla="*/ 878541 w 1783976"/>
              <a:gd name="connsiteY1" fmla="*/ 645459 h 645459"/>
              <a:gd name="connsiteX2" fmla="*/ 0 w 1783976"/>
              <a:gd name="connsiteY2" fmla="*/ 62753 h 645459"/>
              <a:gd name="connsiteX0" fmla="*/ 1783976 w 1783976"/>
              <a:gd name="connsiteY0" fmla="*/ 0 h 645459"/>
              <a:gd name="connsiteX1" fmla="*/ 878541 w 1783976"/>
              <a:gd name="connsiteY1" fmla="*/ 645459 h 645459"/>
              <a:gd name="connsiteX2" fmla="*/ 0 w 1783976"/>
              <a:gd name="connsiteY2" fmla="*/ 62753 h 645459"/>
              <a:gd name="connsiteX0" fmla="*/ 1783976 w 1783976"/>
              <a:gd name="connsiteY0" fmla="*/ 0 h 645459"/>
              <a:gd name="connsiteX1" fmla="*/ 878541 w 1783976"/>
              <a:gd name="connsiteY1" fmla="*/ 645459 h 645459"/>
              <a:gd name="connsiteX2" fmla="*/ 0 w 1783976"/>
              <a:gd name="connsiteY2" fmla="*/ 62753 h 645459"/>
              <a:gd name="connsiteX0" fmla="*/ 1783976 w 1783976"/>
              <a:gd name="connsiteY0" fmla="*/ 0 h 645459"/>
              <a:gd name="connsiteX1" fmla="*/ 878541 w 1783976"/>
              <a:gd name="connsiteY1" fmla="*/ 645459 h 645459"/>
              <a:gd name="connsiteX2" fmla="*/ 0 w 1783976"/>
              <a:gd name="connsiteY2" fmla="*/ 62753 h 645459"/>
              <a:gd name="connsiteX0" fmla="*/ 1783976 w 1783976"/>
              <a:gd name="connsiteY0" fmla="*/ 0 h 645459"/>
              <a:gd name="connsiteX1" fmla="*/ 878541 w 1783976"/>
              <a:gd name="connsiteY1" fmla="*/ 645459 h 645459"/>
              <a:gd name="connsiteX2" fmla="*/ 0 w 1783976"/>
              <a:gd name="connsiteY2" fmla="*/ 62753 h 64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3976" h="645459">
                <a:moveTo>
                  <a:pt x="1783976" y="0"/>
                </a:moveTo>
                <a:cubicBezTo>
                  <a:pt x="1774662" y="28061"/>
                  <a:pt x="1644996" y="646134"/>
                  <a:pt x="878541" y="645459"/>
                </a:cubicBezTo>
                <a:cubicBezTo>
                  <a:pt x="418069" y="643823"/>
                  <a:pt x="88090" y="228836"/>
                  <a:pt x="0" y="62753"/>
                </a:cubicBezTo>
              </a:path>
            </a:pathLst>
          </a:custGeom>
          <a:noFill/>
          <a:ln w="762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accent6"/>
              </a:solidFill>
            </a:endParaRPr>
          </a:p>
        </p:txBody>
      </p:sp>
      <p:sp>
        <p:nvSpPr>
          <p:cNvPr id="21" name="手繪多邊形 20">
            <a:extLst>
              <a:ext uri="{FF2B5EF4-FFF2-40B4-BE49-F238E27FC236}">
                <a16:creationId xmlns:a16="http://schemas.microsoft.com/office/drawing/2014/main" id="{0475FAD5-1ECD-244D-BC14-972821CC71F8}"/>
              </a:ext>
            </a:extLst>
          </p:cNvPr>
          <p:cNvSpPr/>
          <p:nvPr/>
        </p:nvSpPr>
        <p:spPr>
          <a:xfrm rot="313343">
            <a:off x="3578791" y="4669283"/>
            <a:ext cx="3626453" cy="1244874"/>
          </a:xfrm>
          <a:custGeom>
            <a:avLst/>
            <a:gdLst>
              <a:gd name="connsiteX0" fmla="*/ 1783976 w 1783976"/>
              <a:gd name="connsiteY0" fmla="*/ 0 h 645622"/>
              <a:gd name="connsiteX1" fmla="*/ 878541 w 1783976"/>
              <a:gd name="connsiteY1" fmla="*/ 645459 h 645622"/>
              <a:gd name="connsiteX2" fmla="*/ 0 w 1783976"/>
              <a:gd name="connsiteY2" fmla="*/ 62753 h 645622"/>
              <a:gd name="connsiteX0" fmla="*/ 1783976 w 1783976"/>
              <a:gd name="connsiteY0" fmla="*/ 0 h 656010"/>
              <a:gd name="connsiteX1" fmla="*/ 878541 w 1783976"/>
              <a:gd name="connsiteY1" fmla="*/ 645459 h 656010"/>
              <a:gd name="connsiteX2" fmla="*/ 351029 w 1783976"/>
              <a:gd name="connsiteY2" fmla="*/ 376975 h 656010"/>
              <a:gd name="connsiteX3" fmla="*/ 0 w 1783976"/>
              <a:gd name="connsiteY3" fmla="*/ 62753 h 656010"/>
              <a:gd name="connsiteX0" fmla="*/ 1783976 w 1783976"/>
              <a:gd name="connsiteY0" fmla="*/ 0 h 656010"/>
              <a:gd name="connsiteX1" fmla="*/ 1399900 w 1783976"/>
              <a:gd name="connsiteY1" fmla="*/ 385940 h 656010"/>
              <a:gd name="connsiteX2" fmla="*/ 878541 w 1783976"/>
              <a:gd name="connsiteY2" fmla="*/ 645459 h 656010"/>
              <a:gd name="connsiteX3" fmla="*/ 351029 w 1783976"/>
              <a:gd name="connsiteY3" fmla="*/ 376975 h 656010"/>
              <a:gd name="connsiteX4" fmla="*/ 0 w 1783976"/>
              <a:gd name="connsiteY4" fmla="*/ 62753 h 656010"/>
              <a:gd name="connsiteX0" fmla="*/ 1783976 w 1783976"/>
              <a:gd name="connsiteY0" fmla="*/ 0 h 646158"/>
              <a:gd name="connsiteX1" fmla="*/ 1471618 w 1783976"/>
              <a:gd name="connsiteY1" fmla="*/ 439728 h 646158"/>
              <a:gd name="connsiteX2" fmla="*/ 878541 w 1783976"/>
              <a:gd name="connsiteY2" fmla="*/ 645459 h 646158"/>
              <a:gd name="connsiteX3" fmla="*/ 351029 w 1783976"/>
              <a:gd name="connsiteY3" fmla="*/ 376975 h 646158"/>
              <a:gd name="connsiteX4" fmla="*/ 0 w 1783976"/>
              <a:gd name="connsiteY4" fmla="*/ 62753 h 64615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1305534"/>
              <a:gd name="connsiteX1" fmla="*/ 1461496 w 1783976"/>
              <a:gd name="connsiteY1" fmla="*/ 463348 h 1305534"/>
              <a:gd name="connsiteX2" fmla="*/ 935087 w 1783976"/>
              <a:gd name="connsiteY2" fmla="*/ 1305530 h 1305534"/>
              <a:gd name="connsiteX3" fmla="*/ 315170 w 1783976"/>
              <a:gd name="connsiteY3" fmla="*/ 475587 h 1305534"/>
              <a:gd name="connsiteX4" fmla="*/ 0 w 1783976"/>
              <a:gd name="connsiteY4" fmla="*/ 62753 h 1305534"/>
              <a:gd name="connsiteX0" fmla="*/ 1783976 w 1783976"/>
              <a:gd name="connsiteY0" fmla="*/ 0 h 1305534"/>
              <a:gd name="connsiteX1" fmla="*/ 1461496 w 1783976"/>
              <a:gd name="connsiteY1" fmla="*/ 463348 h 1305534"/>
              <a:gd name="connsiteX2" fmla="*/ 935087 w 1783976"/>
              <a:gd name="connsiteY2" fmla="*/ 1305530 h 1305534"/>
              <a:gd name="connsiteX3" fmla="*/ 315170 w 1783976"/>
              <a:gd name="connsiteY3" fmla="*/ 475587 h 1305534"/>
              <a:gd name="connsiteX4" fmla="*/ 0 w 1783976"/>
              <a:gd name="connsiteY4" fmla="*/ 62753 h 1305534"/>
              <a:gd name="connsiteX0" fmla="*/ 1783976 w 1783976"/>
              <a:gd name="connsiteY0" fmla="*/ 0 h 1316870"/>
              <a:gd name="connsiteX1" fmla="*/ 1554413 w 1783976"/>
              <a:gd name="connsiteY1" fmla="*/ 893022 h 1316870"/>
              <a:gd name="connsiteX2" fmla="*/ 935087 w 1783976"/>
              <a:gd name="connsiteY2" fmla="*/ 1305530 h 1316870"/>
              <a:gd name="connsiteX3" fmla="*/ 315170 w 1783976"/>
              <a:gd name="connsiteY3" fmla="*/ 475587 h 1316870"/>
              <a:gd name="connsiteX4" fmla="*/ 0 w 1783976"/>
              <a:gd name="connsiteY4" fmla="*/ 62753 h 1316870"/>
              <a:gd name="connsiteX0" fmla="*/ 1783976 w 1783976"/>
              <a:gd name="connsiteY0" fmla="*/ 0 h 1316870"/>
              <a:gd name="connsiteX1" fmla="*/ 1554413 w 1783976"/>
              <a:gd name="connsiteY1" fmla="*/ 893022 h 1316870"/>
              <a:gd name="connsiteX2" fmla="*/ 935087 w 1783976"/>
              <a:gd name="connsiteY2" fmla="*/ 1305530 h 1316870"/>
              <a:gd name="connsiteX3" fmla="*/ 315170 w 1783976"/>
              <a:gd name="connsiteY3" fmla="*/ 475587 h 1316870"/>
              <a:gd name="connsiteX4" fmla="*/ 0 w 1783976"/>
              <a:gd name="connsiteY4" fmla="*/ 62753 h 1316870"/>
              <a:gd name="connsiteX0" fmla="*/ 1783976 w 1783976"/>
              <a:gd name="connsiteY0" fmla="*/ 0 h 1311934"/>
              <a:gd name="connsiteX1" fmla="*/ 1554413 w 1783976"/>
              <a:gd name="connsiteY1" fmla="*/ 893022 h 1311934"/>
              <a:gd name="connsiteX2" fmla="*/ 935087 w 1783976"/>
              <a:gd name="connsiteY2" fmla="*/ 1305530 h 1311934"/>
              <a:gd name="connsiteX3" fmla="*/ 463120 w 1783976"/>
              <a:gd name="connsiteY3" fmla="*/ 1094534 h 1311934"/>
              <a:gd name="connsiteX4" fmla="*/ 0 w 1783976"/>
              <a:gd name="connsiteY4" fmla="*/ 62753 h 1311934"/>
              <a:gd name="connsiteX0" fmla="*/ 1783976 w 1783976"/>
              <a:gd name="connsiteY0" fmla="*/ 0 h 1310405"/>
              <a:gd name="connsiteX1" fmla="*/ 1554413 w 1783976"/>
              <a:gd name="connsiteY1" fmla="*/ 893022 h 1310405"/>
              <a:gd name="connsiteX2" fmla="*/ 935087 w 1783976"/>
              <a:gd name="connsiteY2" fmla="*/ 1305530 h 1310405"/>
              <a:gd name="connsiteX3" fmla="*/ 463120 w 1783976"/>
              <a:gd name="connsiteY3" fmla="*/ 1094534 h 1310405"/>
              <a:gd name="connsiteX4" fmla="*/ 0 w 1783976"/>
              <a:gd name="connsiteY4" fmla="*/ 62753 h 1310405"/>
              <a:gd name="connsiteX0" fmla="*/ 1783976 w 1783976"/>
              <a:gd name="connsiteY0" fmla="*/ 0 h 1310405"/>
              <a:gd name="connsiteX1" fmla="*/ 1554413 w 1783976"/>
              <a:gd name="connsiteY1" fmla="*/ 893022 h 1310405"/>
              <a:gd name="connsiteX2" fmla="*/ 935087 w 1783976"/>
              <a:gd name="connsiteY2" fmla="*/ 1305530 h 1310405"/>
              <a:gd name="connsiteX3" fmla="*/ 463120 w 1783976"/>
              <a:gd name="connsiteY3" fmla="*/ 1094534 h 1310405"/>
              <a:gd name="connsiteX4" fmla="*/ 0 w 1783976"/>
              <a:gd name="connsiteY4" fmla="*/ 62753 h 1310405"/>
              <a:gd name="connsiteX0" fmla="*/ 1783976 w 1783976"/>
              <a:gd name="connsiteY0" fmla="*/ 0 h 1312574"/>
              <a:gd name="connsiteX1" fmla="*/ 1554413 w 1783976"/>
              <a:gd name="connsiteY1" fmla="*/ 893022 h 1312574"/>
              <a:gd name="connsiteX2" fmla="*/ 935087 w 1783976"/>
              <a:gd name="connsiteY2" fmla="*/ 1305530 h 1312574"/>
              <a:gd name="connsiteX3" fmla="*/ 463120 w 1783976"/>
              <a:gd name="connsiteY3" fmla="*/ 1094534 h 1312574"/>
              <a:gd name="connsiteX4" fmla="*/ 0 w 1783976"/>
              <a:gd name="connsiteY4" fmla="*/ 62753 h 1312574"/>
              <a:gd name="connsiteX0" fmla="*/ 1783976 w 1783976"/>
              <a:gd name="connsiteY0" fmla="*/ 0 h 1309108"/>
              <a:gd name="connsiteX1" fmla="*/ 1554413 w 1783976"/>
              <a:gd name="connsiteY1" fmla="*/ 893022 h 1309108"/>
              <a:gd name="connsiteX2" fmla="*/ 935087 w 1783976"/>
              <a:gd name="connsiteY2" fmla="*/ 1305530 h 1309108"/>
              <a:gd name="connsiteX3" fmla="*/ 391310 w 1783976"/>
              <a:gd name="connsiteY3" fmla="*/ 1052133 h 1309108"/>
              <a:gd name="connsiteX4" fmla="*/ 0 w 1783976"/>
              <a:gd name="connsiteY4" fmla="*/ 62753 h 1309108"/>
              <a:gd name="connsiteX0" fmla="*/ 1783976 w 1783976"/>
              <a:gd name="connsiteY0" fmla="*/ 0 h 1310266"/>
              <a:gd name="connsiteX1" fmla="*/ 1554413 w 1783976"/>
              <a:gd name="connsiteY1" fmla="*/ 893022 h 1310266"/>
              <a:gd name="connsiteX2" fmla="*/ 935087 w 1783976"/>
              <a:gd name="connsiteY2" fmla="*/ 1305530 h 1310266"/>
              <a:gd name="connsiteX3" fmla="*/ 391310 w 1783976"/>
              <a:gd name="connsiteY3" fmla="*/ 1052133 h 1310266"/>
              <a:gd name="connsiteX4" fmla="*/ 0 w 1783976"/>
              <a:gd name="connsiteY4" fmla="*/ 62753 h 1310266"/>
              <a:gd name="connsiteX0" fmla="*/ 1783976 w 1783976"/>
              <a:gd name="connsiteY0" fmla="*/ 0 h 1306890"/>
              <a:gd name="connsiteX1" fmla="*/ 1484384 w 1783976"/>
              <a:gd name="connsiteY1" fmla="*/ 978038 h 1306890"/>
              <a:gd name="connsiteX2" fmla="*/ 935087 w 1783976"/>
              <a:gd name="connsiteY2" fmla="*/ 1305530 h 1306890"/>
              <a:gd name="connsiteX3" fmla="*/ 391310 w 1783976"/>
              <a:gd name="connsiteY3" fmla="*/ 1052133 h 1306890"/>
              <a:gd name="connsiteX4" fmla="*/ 0 w 1783976"/>
              <a:gd name="connsiteY4" fmla="*/ 62753 h 1306890"/>
              <a:gd name="connsiteX0" fmla="*/ 1783976 w 1783976"/>
              <a:gd name="connsiteY0" fmla="*/ 0 h 1307264"/>
              <a:gd name="connsiteX1" fmla="*/ 1484384 w 1783976"/>
              <a:gd name="connsiteY1" fmla="*/ 978038 h 1307264"/>
              <a:gd name="connsiteX2" fmla="*/ 935087 w 1783976"/>
              <a:gd name="connsiteY2" fmla="*/ 1305530 h 1307264"/>
              <a:gd name="connsiteX3" fmla="*/ 352218 w 1783976"/>
              <a:gd name="connsiteY3" fmla="*/ 1059476 h 1307264"/>
              <a:gd name="connsiteX4" fmla="*/ 0 w 1783976"/>
              <a:gd name="connsiteY4" fmla="*/ 62753 h 1307264"/>
              <a:gd name="connsiteX0" fmla="*/ 1783976 w 1783976"/>
              <a:gd name="connsiteY0" fmla="*/ 0 h 1306697"/>
              <a:gd name="connsiteX1" fmla="*/ 1484384 w 1783976"/>
              <a:gd name="connsiteY1" fmla="*/ 978038 h 1306697"/>
              <a:gd name="connsiteX2" fmla="*/ 935087 w 1783976"/>
              <a:gd name="connsiteY2" fmla="*/ 1305530 h 1306697"/>
              <a:gd name="connsiteX3" fmla="*/ 341695 w 1783976"/>
              <a:gd name="connsiteY3" fmla="*/ 1047749 h 1306697"/>
              <a:gd name="connsiteX4" fmla="*/ 0 w 1783976"/>
              <a:gd name="connsiteY4" fmla="*/ 62753 h 1306697"/>
              <a:gd name="connsiteX0" fmla="*/ 1783976 w 1783976"/>
              <a:gd name="connsiteY0" fmla="*/ 0 h 1308135"/>
              <a:gd name="connsiteX1" fmla="*/ 1484384 w 1783976"/>
              <a:gd name="connsiteY1" fmla="*/ 978038 h 1308135"/>
              <a:gd name="connsiteX2" fmla="*/ 935087 w 1783976"/>
              <a:gd name="connsiteY2" fmla="*/ 1305530 h 1308135"/>
              <a:gd name="connsiteX3" fmla="*/ 341695 w 1783976"/>
              <a:gd name="connsiteY3" fmla="*/ 1047749 h 1308135"/>
              <a:gd name="connsiteX4" fmla="*/ 0 w 1783976"/>
              <a:gd name="connsiteY4" fmla="*/ 62753 h 1308135"/>
              <a:gd name="connsiteX0" fmla="*/ 1745154 w 1745154"/>
              <a:gd name="connsiteY0" fmla="*/ 0 h 1306481"/>
              <a:gd name="connsiteX1" fmla="*/ 1445562 w 1745154"/>
              <a:gd name="connsiteY1" fmla="*/ 978038 h 1306481"/>
              <a:gd name="connsiteX2" fmla="*/ 896265 w 1745154"/>
              <a:gd name="connsiteY2" fmla="*/ 1305530 h 1306481"/>
              <a:gd name="connsiteX3" fmla="*/ 302873 w 1745154"/>
              <a:gd name="connsiteY3" fmla="*/ 1047749 h 1306481"/>
              <a:gd name="connsiteX4" fmla="*/ 0 w 1745154"/>
              <a:gd name="connsiteY4" fmla="*/ 261030 h 1306481"/>
              <a:gd name="connsiteX0" fmla="*/ 1745154 w 1745154"/>
              <a:gd name="connsiteY0" fmla="*/ 0 h 1306481"/>
              <a:gd name="connsiteX1" fmla="*/ 896265 w 1745154"/>
              <a:gd name="connsiteY1" fmla="*/ 1305530 h 1306481"/>
              <a:gd name="connsiteX2" fmla="*/ 302873 w 1745154"/>
              <a:gd name="connsiteY2" fmla="*/ 1047749 h 1306481"/>
              <a:gd name="connsiteX3" fmla="*/ 0 w 1745154"/>
              <a:gd name="connsiteY3" fmla="*/ 261030 h 1306481"/>
              <a:gd name="connsiteX0" fmla="*/ 1745154 w 1745154"/>
              <a:gd name="connsiteY0" fmla="*/ 0 h 1307105"/>
              <a:gd name="connsiteX1" fmla="*/ 896265 w 1745154"/>
              <a:gd name="connsiteY1" fmla="*/ 1305530 h 1307105"/>
              <a:gd name="connsiteX2" fmla="*/ 0 w 1745154"/>
              <a:gd name="connsiteY2" fmla="*/ 261030 h 1307105"/>
              <a:gd name="connsiteX0" fmla="*/ 1745154 w 1745154"/>
              <a:gd name="connsiteY0" fmla="*/ 0 h 1307105"/>
              <a:gd name="connsiteX1" fmla="*/ 896265 w 1745154"/>
              <a:gd name="connsiteY1" fmla="*/ 1305530 h 1307105"/>
              <a:gd name="connsiteX2" fmla="*/ 0 w 1745154"/>
              <a:gd name="connsiteY2" fmla="*/ 261030 h 1307105"/>
              <a:gd name="connsiteX0" fmla="*/ 1745154 w 1745154"/>
              <a:gd name="connsiteY0" fmla="*/ 0 h 1316687"/>
              <a:gd name="connsiteX1" fmla="*/ 896265 w 1745154"/>
              <a:gd name="connsiteY1" fmla="*/ 1305530 h 1316687"/>
              <a:gd name="connsiteX2" fmla="*/ 0 w 1745154"/>
              <a:gd name="connsiteY2" fmla="*/ 261030 h 1316687"/>
              <a:gd name="connsiteX0" fmla="*/ 1745154 w 1745154"/>
              <a:gd name="connsiteY0" fmla="*/ 0 h 1315640"/>
              <a:gd name="connsiteX1" fmla="*/ 896265 w 1745154"/>
              <a:gd name="connsiteY1" fmla="*/ 1305530 h 1315640"/>
              <a:gd name="connsiteX2" fmla="*/ 0 w 1745154"/>
              <a:gd name="connsiteY2" fmla="*/ 261030 h 1315640"/>
              <a:gd name="connsiteX0" fmla="*/ 1745154 w 1745154"/>
              <a:gd name="connsiteY0" fmla="*/ 0 h 1308976"/>
              <a:gd name="connsiteX1" fmla="*/ 896265 w 1745154"/>
              <a:gd name="connsiteY1" fmla="*/ 1305530 h 1308976"/>
              <a:gd name="connsiteX2" fmla="*/ 0 w 1745154"/>
              <a:gd name="connsiteY2" fmla="*/ 261030 h 1308976"/>
              <a:gd name="connsiteX0" fmla="*/ 1745154 w 1745154"/>
              <a:gd name="connsiteY0" fmla="*/ 0 h 1308976"/>
              <a:gd name="connsiteX1" fmla="*/ 896265 w 1745154"/>
              <a:gd name="connsiteY1" fmla="*/ 1305530 h 1308976"/>
              <a:gd name="connsiteX2" fmla="*/ 0 w 1745154"/>
              <a:gd name="connsiteY2" fmla="*/ 261030 h 1308976"/>
              <a:gd name="connsiteX0" fmla="*/ 1745154 w 1745154"/>
              <a:gd name="connsiteY0" fmla="*/ 0 h 1298019"/>
              <a:gd name="connsiteX1" fmla="*/ 997664 w 1745154"/>
              <a:gd name="connsiteY1" fmla="*/ 1294536 h 1298019"/>
              <a:gd name="connsiteX2" fmla="*/ 0 w 1745154"/>
              <a:gd name="connsiteY2" fmla="*/ 261030 h 1298019"/>
              <a:gd name="connsiteX0" fmla="*/ 1745154 w 1745154"/>
              <a:gd name="connsiteY0" fmla="*/ 0 h 1298019"/>
              <a:gd name="connsiteX1" fmla="*/ 997664 w 1745154"/>
              <a:gd name="connsiteY1" fmla="*/ 1294536 h 1298019"/>
              <a:gd name="connsiteX2" fmla="*/ 0 w 1745154"/>
              <a:gd name="connsiteY2" fmla="*/ 261030 h 1298019"/>
              <a:gd name="connsiteX0" fmla="*/ 1745154 w 1745154"/>
              <a:gd name="connsiteY0" fmla="*/ 0 h 1294536"/>
              <a:gd name="connsiteX1" fmla="*/ 997664 w 1745154"/>
              <a:gd name="connsiteY1" fmla="*/ 1294536 h 1294536"/>
              <a:gd name="connsiteX2" fmla="*/ 0 w 1745154"/>
              <a:gd name="connsiteY2" fmla="*/ 261030 h 1294536"/>
              <a:gd name="connsiteX0" fmla="*/ 1745154 w 1745154"/>
              <a:gd name="connsiteY0" fmla="*/ 0 h 1294536"/>
              <a:gd name="connsiteX1" fmla="*/ 997664 w 1745154"/>
              <a:gd name="connsiteY1" fmla="*/ 1294536 h 1294536"/>
              <a:gd name="connsiteX2" fmla="*/ 0 w 1745154"/>
              <a:gd name="connsiteY2" fmla="*/ 261030 h 1294536"/>
              <a:gd name="connsiteX0" fmla="*/ 1745154 w 1745154"/>
              <a:gd name="connsiteY0" fmla="*/ 0 h 1295451"/>
              <a:gd name="connsiteX1" fmla="*/ 997664 w 1745154"/>
              <a:gd name="connsiteY1" fmla="*/ 1294536 h 1295451"/>
              <a:gd name="connsiteX2" fmla="*/ 0 w 1745154"/>
              <a:gd name="connsiteY2" fmla="*/ 261030 h 1295451"/>
              <a:gd name="connsiteX0" fmla="*/ 1745154 w 1745154"/>
              <a:gd name="connsiteY0" fmla="*/ 0 h 1294986"/>
              <a:gd name="connsiteX1" fmla="*/ 997664 w 1745154"/>
              <a:gd name="connsiteY1" fmla="*/ 1294536 h 1294986"/>
              <a:gd name="connsiteX2" fmla="*/ 0 w 1745154"/>
              <a:gd name="connsiteY2" fmla="*/ 261030 h 1294986"/>
              <a:gd name="connsiteX0" fmla="*/ 1388039 w 1388039"/>
              <a:gd name="connsiteY0" fmla="*/ 539147 h 1838934"/>
              <a:gd name="connsiteX1" fmla="*/ 640549 w 1388039"/>
              <a:gd name="connsiteY1" fmla="*/ 1833683 h 1838934"/>
              <a:gd name="connsiteX2" fmla="*/ 0 w 1388039"/>
              <a:gd name="connsiteY2" fmla="*/ 0 h 1838934"/>
              <a:gd name="connsiteX0" fmla="*/ 1388039 w 1388039"/>
              <a:gd name="connsiteY0" fmla="*/ 539147 h 1838934"/>
              <a:gd name="connsiteX1" fmla="*/ 640549 w 1388039"/>
              <a:gd name="connsiteY1" fmla="*/ 1833683 h 1838934"/>
              <a:gd name="connsiteX2" fmla="*/ 0 w 1388039"/>
              <a:gd name="connsiteY2" fmla="*/ 0 h 1838934"/>
              <a:gd name="connsiteX0" fmla="*/ 1388039 w 1388039"/>
              <a:gd name="connsiteY0" fmla="*/ 539147 h 1838934"/>
              <a:gd name="connsiteX1" fmla="*/ 640549 w 1388039"/>
              <a:gd name="connsiteY1" fmla="*/ 1833683 h 1838934"/>
              <a:gd name="connsiteX2" fmla="*/ 0 w 1388039"/>
              <a:gd name="connsiteY2" fmla="*/ 0 h 1838934"/>
              <a:gd name="connsiteX0" fmla="*/ 1388039 w 1388039"/>
              <a:gd name="connsiteY0" fmla="*/ 539147 h 1838136"/>
              <a:gd name="connsiteX1" fmla="*/ 640549 w 1388039"/>
              <a:gd name="connsiteY1" fmla="*/ 1833683 h 1838136"/>
              <a:gd name="connsiteX2" fmla="*/ 0 w 1388039"/>
              <a:gd name="connsiteY2" fmla="*/ 0 h 1838136"/>
              <a:gd name="connsiteX0" fmla="*/ 1492037 w 1492037"/>
              <a:gd name="connsiteY0" fmla="*/ 771378 h 1846223"/>
              <a:gd name="connsiteX1" fmla="*/ 640549 w 1492037"/>
              <a:gd name="connsiteY1" fmla="*/ 1833683 h 1846223"/>
              <a:gd name="connsiteX2" fmla="*/ 0 w 1492037"/>
              <a:gd name="connsiteY2" fmla="*/ 0 h 1846223"/>
              <a:gd name="connsiteX0" fmla="*/ 1390652 w 1390652"/>
              <a:gd name="connsiteY0" fmla="*/ 597896 h 1840384"/>
              <a:gd name="connsiteX1" fmla="*/ 640549 w 1390652"/>
              <a:gd name="connsiteY1" fmla="*/ 1833683 h 1840384"/>
              <a:gd name="connsiteX2" fmla="*/ 0 w 1390652"/>
              <a:gd name="connsiteY2" fmla="*/ 0 h 1840384"/>
              <a:gd name="connsiteX0" fmla="*/ 1390652 w 1390652"/>
              <a:gd name="connsiteY0" fmla="*/ 597896 h 1841820"/>
              <a:gd name="connsiteX1" fmla="*/ 640549 w 1390652"/>
              <a:gd name="connsiteY1" fmla="*/ 1833683 h 1841820"/>
              <a:gd name="connsiteX2" fmla="*/ 0 w 1390652"/>
              <a:gd name="connsiteY2" fmla="*/ 0 h 1841820"/>
              <a:gd name="connsiteX0" fmla="*/ 1771935 w 1771935"/>
              <a:gd name="connsiteY0" fmla="*/ 0 h 1236592"/>
              <a:gd name="connsiteX1" fmla="*/ 1021832 w 1771935"/>
              <a:gd name="connsiteY1" fmla="*/ 1235787 h 1236592"/>
              <a:gd name="connsiteX2" fmla="*/ 0 w 1771935"/>
              <a:gd name="connsiteY2" fmla="*/ 135384 h 1236592"/>
              <a:gd name="connsiteX0" fmla="*/ 1771935 w 1771935"/>
              <a:gd name="connsiteY0" fmla="*/ 0 h 1236276"/>
              <a:gd name="connsiteX1" fmla="*/ 1021832 w 1771935"/>
              <a:gd name="connsiteY1" fmla="*/ 1235787 h 1236276"/>
              <a:gd name="connsiteX2" fmla="*/ 0 w 1771935"/>
              <a:gd name="connsiteY2" fmla="*/ 135384 h 1236276"/>
              <a:gd name="connsiteX0" fmla="*/ 1771935 w 1771935"/>
              <a:gd name="connsiteY0" fmla="*/ 0 h 1236641"/>
              <a:gd name="connsiteX1" fmla="*/ 1021832 w 1771935"/>
              <a:gd name="connsiteY1" fmla="*/ 1235787 h 1236641"/>
              <a:gd name="connsiteX2" fmla="*/ 0 w 1771935"/>
              <a:gd name="connsiteY2" fmla="*/ 135384 h 1236641"/>
              <a:gd name="connsiteX0" fmla="*/ 1771935 w 1771935"/>
              <a:gd name="connsiteY0" fmla="*/ 0 h 1236330"/>
              <a:gd name="connsiteX1" fmla="*/ 1021832 w 1771935"/>
              <a:gd name="connsiteY1" fmla="*/ 1235787 h 1236330"/>
              <a:gd name="connsiteX2" fmla="*/ 0 w 1771935"/>
              <a:gd name="connsiteY2" fmla="*/ 135384 h 1236330"/>
              <a:gd name="connsiteX0" fmla="*/ 1771935 w 1771935"/>
              <a:gd name="connsiteY0" fmla="*/ 0 h 1236127"/>
              <a:gd name="connsiteX1" fmla="*/ 1021832 w 1771935"/>
              <a:gd name="connsiteY1" fmla="*/ 1235787 h 1236127"/>
              <a:gd name="connsiteX2" fmla="*/ 0 w 1771935"/>
              <a:gd name="connsiteY2" fmla="*/ 135384 h 1236127"/>
              <a:gd name="connsiteX0" fmla="*/ 1771935 w 1771935"/>
              <a:gd name="connsiteY0" fmla="*/ 0 h 1235823"/>
              <a:gd name="connsiteX1" fmla="*/ 1021832 w 1771935"/>
              <a:gd name="connsiteY1" fmla="*/ 1235787 h 1235823"/>
              <a:gd name="connsiteX2" fmla="*/ 0 w 1771935"/>
              <a:gd name="connsiteY2" fmla="*/ 135384 h 1235823"/>
              <a:gd name="connsiteX0" fmla="*/ 1771935 w 1771935"/>
              <a:gd name="connsiteY0" fmla="*/ 0 h 1235827"/>
              <a:gd name="connsiteX1" fmla="*/ 1021832 w 1771935"/>
              <a:gd name="connsiteY1" fmla="*/ 1235787 h 1235827"/>
              <a:gd name="connsiteX2" fmla="*/ 0 w 1771935"/>
              <a:gd name="connsiteY2" fmla="*/ 135384 h 1235827"/>
              <a:gd name="connsiteX0" fmla="*/ 1771935 w 1771935"/>
              <a:gd name="connsiteY0" fmla="*/ 0 h 1304397"/>
              <a:gd name="connsiteX1" fmla="*/ 1021547 w 1771935"/>
              <a:gd name="connsiteY1" fmla="*/ 1304363 h 1304397"/>
              <a:gd name="connsiteX2" fmla="*/ 0 w 1771935"/>
              <a:gd name="connsiteY2" fmla="*/ 135384 h 1304397"/>
              <a:gd name="connsiteX0" fmla="*/ 1771935 w 1771935"/>
              <a:gd name="connsiteY0" fmla="*/ 0 h 1304387"/>
              <a:gd name="connsiteX1" fmla="*/ 1021547 w 1771935"/>
              <a:gd name="connsiteY1" fmla="*/ 1304363 h 1304387"/>
              <a:gd name="connsiteX2" fmla="*/ 0 w 1771935"/>
              <a:gd name="connsiteY2" fmla="*/ 135384 h 1304387"/>
              <a:gd name="connsiteX0" fmla="*/ 1771935 w 1771935"/>
              <a:gd name="connsiteY0" fmla="*/ 0 h 1292586"/>
              <a:gd name="connsiteX1" fmla="*/ 1084366 w 1771935"/>
              <a:gd name="connsiteY1" fmla="*/ 1292561 h 1292586"/>
              <a:gd name="connsiteX2" fmla="*/ 0 w 1771935"/>
              <a:gd name="connsiteY2" fmla="*/ 135384 h 1292586"/>
              <a:gd name="connsiteX0" fmla="*/ 1771935 w 1771935"/>
              <a:gd name="connsiteY0" fmla="*/ 0 h 1291417"/>
              <a:gd name="connsiteX1" fmla="*/ 1017637 w 1771935"/>
              <a:gd name="connsiteY1" fmla="*/ 1291392 h 1291417"/>
              <a:gd name="connsiteX2" fmla="*/ 0 w 1771935"/>
              <a:gd name="connsiteY2" fmla="*/ 135384 h 1291417"/>
              <a:gd name="connsiteX0" fmla="*/ 1771935 w 1771935"/>
              <a:gd name="connsiteY0" fmla="*/ 0 h 1291480"/>
              <a:gd name="connsiteX1" fmla="*/ 1017637 w 1771935"/>
              <a:gd name="connsiteY1" fmla="*/ 1291392 h 1291480"/>
              <a:gd name="connsiteX2" fmla="*/ 0 w 1771935"/>
              <a:gd name="connsiteY2" fmla="*/ 135384 h 1291480"/>
              <a:gd name="connsiteX0" fmla="*/ 1771935 w 1771935"/>
              <a:gd name="connsiteY0" fmla="*/ 0 h 1291890"/>
              <a:gd name="connsiteX1" fmla="*/ 1017637 w 1771935"/>
              <a:gd name="connsiteY1" fmla="*/ 1291392 h 1291890"/>
              <a:gd name="connsiteX2" fmla="*/ 0 w 1771935"/>
              <a:gd name="connsiteY2" fmla="*/ 135384 h 1291890"/>
              <a:gd name="connsiteX0" fmla="*/ 1771935 w 1771935"/>
              <a:gd name="connsiteY0" fmla="*/ 0 h 1303568"/>
              <a:gd name="connsiteX1" fmla="*/ 1064831 w 1771935"/>
              <a:gd name="connsiteY1" fmla="*/ 1303083 h 1303568"/>
              <a:gd name="connsiteX2" fmla="*/ 0 w 1771935"/>
              <a:gd name="connsiteY2" fmla="*/ 135384 h 1303568"/>
              <a:gd name="connsiteX0" fmla="*/ 1771935 w 1771935"/>
              <a:gd name="connsiteY0" fmla="*/ 0 h 1339995"/>
              <a:gd name="connsiteX1" fmla="*/ 1053117 w 1771935"/>
              <a:gd name="connsiteY1" fmla="*/ 1339545 h 1339995"/>
              <a:gd name="connsiteX2" fmla="*/ 0 w 1771935"/>
              <a:gd name="connsiteY2" fmla="*/ 135384 h 1339995"/>
              <a:gd name="connsiteX0" fmla="*/ 1771935 w 1771935"/>
              <a:gd name="connsiteY0" fmla="*/ 0 h 1339717"/>
              <a:gd name="connsiteX1" fmla="*/ 1053117 w 1771935"/>
              <a:gd name="connsiteY1" fmla="*/ 1339545 h 1339717"/>
              <a:gd name="connsiteX2" fmla="*/ 0 w 1771935"/>
              <a:gd name="connsiteY2" fmla="*/ 135384 h 1339717"/>
              <a:gd name="connsiteX0" fmla="*/ 1771935 w 1771935"/>
              <a:gd name="connsiteY0" fmla="*/ 0 h 1342540"/>
              <a:gd name="connsiteX1" fmla="*/ 1053117 w 1771935"/>
              <a:gd name="connsiteY1" fmla="*/ 1339545 h 1342540"/>
              <a:gd name="connsiteX2" fmla="*/ 0 w 1771935"/>
              <a:gd name="connsiteY2" fmla="*/ 135384 h 1342540"/>
              <a:gd name="connsiteX0" fmla="*/ 1771935 w 1771935"/>
              <a:gd name="connsiteY0" fmla="*/ 0 h 1270270"/>
              <a:gd name="connsiteX1" fmla="*/ 1043846 w 1771935"/>
              <a:gd name="connsiteY1" fmla="*/ 1266838 h 1270270"/>
              <a:gd name="connsiteX2" fmla="*/ 0 w 1771935"/>
              <a:gd name="connsiteY2" fmla="*/ 135384 h 1270270"/>
              <a:gd name="connsiteX0" fmla="*/ 1771935 w 1771935"/>
              <a:gd name="connsiteY0" fmla="*/ 0 h 1270270"/>
              <a:gd name="connsiteX1" fmla="*/ 1043846 w 1771935"/>
              <a:gd name="connsiteY1" fmla="*/ 1266838 h 1270270"/>
              <a:gd name="connsiteX2" fmla="*/ 0 w 1771935"/>
              <a:gd name="connsiteY2" fmla="*/ 135384 h 1270270"/>
              <a:gd name="connsiteX0" fmla="*/ 1764386 w 1764386"/>
              <a:gd name="connsiteY0" fmla="*/ 0 h 1300262"/>
              <a:gd name="connsiteX1" fmla="*/ 1043846 w 1764386"/>
              <a:gd name="connsiteY1" fmla="*/ 1298962 h 1300262"/>
              <a:gd name="connsiteX2" fmla="*/ 0 w 1764386"/>
              <a:gd name="connsiteY2" fmla="*/ 167508 h 1300262"/>
              <a:gd name="connsiteX0" fmla="*/ 1764386 w 1764386"/>
              <a:gd name="connsiteY0" fmla="*/ 0 h 1300262"/>
              <a:gd name="connsiteX1" fmla="*/ 1043846 w 1764386"/>
              <a:gd name="connsiteY1" fmla="*/ 1298962 h 1300262"/>
              <a:gd name="connsiteX2" fmla="*/ 0 w 1764386"/>
              <a:gd name="connsiteY2" fmla="*/ 167508 h 1300262"/>
              <a:gd name="connsiteX0" fmla="*/ 1764386 w 1764386"/>
              <a:gd name="connsiteY0" fmla="*/ 0 h 1243264"/>
              <a:gd name="connsiteX1" fmla="*/ 1045909 w 1764386"/>
              <a:gd name="connsiteY1" fmla="*/ 1241779 h 1243264"/>
              <a:gd name="connsiteX2" fmla="*/ 0 w 1764386"/>
              <a:gd name="connsiteY2" fmla="*/ 167508 h 1243264"/>
              <a:gd name="connsiteX0" fmla="*/ 1764386 w 1764386"/>
              <a:gd name="connsiteY0" fmla="*/ 0 h 1244874"/>
              <a:gd name="connsiteX1" fmla="*/ 1045909 w 1764386"/>
              <a:gd name="connsiteY1" fmla="*/ 1241779 h 1244874"/>
              <a:gd name="connsiteX2" fmla="*/ 0 w 1764386"/>
              <a:gd name="connsiteY2" fmla="*/ 167508 h 124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4386" h="1244874">
                <a:moveTo>
                  <a:pt x="1764386" y="0"/>
                </a:moveTo>
                <a:cubicBezTo>
                  <a:pt x="1715921" y="524915"/>
                  <a:pt x="1413052" y="1200133"/>
                  <a:pt x="1045909" y="1241779"/>
                </a:cubicBezTo>
                <a:cubicBezTo>
                  <a:pt x="678766" y="1283425"/>
                  <a:pt x="245319" y="903775"/>
                  <a:pt x="0" y="167508"/>
                </a:cubicBezTo>
              </a:path>
            </a:pathLst>
          </a:custGeom>
          <a:noFill/>
          <a:ln w="762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accent6"/>
              </a:solidFill>
            </a:endParaRPr>
          </a:p>
        </p:txBody>
      </p:sp>
      <p:sp>
        <p:nvSpPr>
          <p:cNvPr id="22" name="手繪多邊形 21">
            <a:extLst>
              <a:ext uri="{FF2B5EF4-FFF2-40B4-BE49-F238E27FC236}">
                <a16:creationId xmlns:a16="http://schemas.microsoft.com/office/drawing/2014/main" id="{E57B202E-1EA5-FC41-99BD-98A8ECDF8B42}"/>
              </a:ext>
            </a:extLst>
          </p:cNvPr>
          <p:cNvSpPr/>
          <p:nvPr/>
        </p:nvSpPr>
        <p:spPr>
          <a:xfrm rot="313343">
            <a:off x="1744540" y="4559706"/>
            <a:ext cx="5438781" cy="1916947"/>
          </a:xfrm>
          <a:custGeom>
            <a:avLst/>
            <a:gdLst>
              <a:gd name="connsiteX0" fmla="*/ 1783976 w 1783976"/>
              <a:gd name="connsiteY0" fmla="*/ 0 h 645622"/>
              <a:gd name="connsiteX1" fmla="*/ 878541 w 1783976"/>
              <a:gd name="connsiteY1" fmla="*/ 645459 h 645622"/>
              <a:gd name="connsiteX2" fmla="*/ 0 w 1783976"/>
              <a:gd name="connsiteY2" fmla="*/ 62753 h 645622"/>
              <a:gd name="connsiteX0" fmla="*/ 1783976 w 1783976"/>
              <a:gd name="connsiteY0" fmla="*/ 0 h 656010"/>
              <a:gd name="connsiteX1" fmla="*/ 878541 w 1783976"/>
              <a:gd name="connsiteY1" fmla="*/ 645459 h 656010"/>
              <a:gd name="connsiteX2" fmla="*/ 351029 w 1783976"/>
              <a:gd name="connsiteY2" fmla="*/ 376975 h 656010"/>
              <a:gd name="connsiteX3" fmla="*/ 0 w 1783976"/>
              <a:gd name="connsiteY3" fmla="*/ 62753 h 656010"/>
              <a:gd name="connsiteX0" fmla="*/ 1783976 w 1783976"/>
              <a:gd name="connsiteY0" fmla="*/ 0 h 656010"/>
              <a:gd name="connsiteX1" fmla="*/ 1399900 w 1783976"/>
              <a:gd name="connsiteY1" fmla="*/ 385940 h 656010"/>
              <a:gd name="connsiteX2" fmla="*/ 878541 w 1783976"/>
              <a:gd name="connsiteY2" fmla="*/ 645459 h 656010"/>
              <a:gd name="connsiteX3" fmla="*/ 351029 w 1783976"/>
              <a:gd name="connsiteY3" fmla="*/ 376975 h 656010"/>
              <a:gd name="connsiteX4" fmla="*/ 0 w 1783976"/>
              <a:gd name="connsiteY4" fmla="*/ 62753 h 656010"/>
              <a:gd name="connsiteX0" fmla="*/ 1783976 w 1783976"/>
              <a:gd name="connsiteY0" fmla="*/ 0 h 646158"/>
              <a:gd name="connsiteX1" fmla="*/ 1471618 w 1783976"/>
              <a:gd name="connsiteY1" fmla="*/ 439728 h 646158"/>
              <a:gd name="connsiteX2" fmla="*/ 878541 w 1783976"/>
              <a:gd name="connsiteY2" fmla="*/ 645459 h 646158"/>
              <a:gd name="connsiteX3" fmla="*/ 351029 w 1783976"/>
              <a:gd name="connsiteY3" fmla="*/ 376975 h 646158"/>
              <a:gd name="connsiteX4" fmla="*/ 0 w 1783976"/>
              <a:gd name="connsiteY4" fmla="*/ 62753 h 64615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5778"/>
              <a:gd name="connsiteX1" fmla="*/ 1471618 w 1783976"/>
              <a:gd name="connsiteY1" fmla="*/ 439728 h 645778"/>
              <a:gd name="connsiteX2" fmla="*/ 878541 w 1783976"/>
              <a:gd name="connsiteY2" fmla="*/ 645459 h 645778"/>
              <a:gd name="connsiteX3" fmla="*/ 315170 w 1783976"/>
              <a:gd name="connsiteY3" fmla="*/ 475587 h 645778"/>
              <a:gd name="connsiteX4" fmla="*/ 0 w 1783976"/>
              <a:gd name="connsiteY4" fmla="*/ 62753 h 645778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6104"/>
              <a:gd name="connsiteX1" fmla="*/ 1471618 w 1783976"/>
              <a:gd name="connsiteY1" fmla="*/ 439728 h 646104"/>
              <a:gd name="connsiteX2" fmla="*/ 878541 w 1783976"/>
              <a:gd name="connsiteY2" fmla="*/ 645459 h 646104"/>
              <a:gd name="connsiteX3" fmla="*/ 315170 w 1783976"/>
              <a:gd name="connsiteY3" fmla="*/ 475587 h 646104"/>
              <a:gd name="connsiteX4" fmla="*/ 0 w 1783976"/>
              <a:gd name="connsiteY4" fmla="*/ 62753 h 64610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645554"/>
              <a:gd name="connsiteX1" fmla="*/ 1461496 w 1783976"/>
              <a:gd name="connsiteY1" fmla="*/ 463348 h 645554"/>
              <a:gd name="connsiteX2" fmla="*/ 878541 w 1783976"/>
              <a:gd name="connsiteY2" fmla="*/ 645459 h 645554"/>
              <a:gd name="connsiteX3" fmla="*/ 315170 w 1783976"/>
              <a:gd name="connsiteY3" fmla="*/ 475587 h 645554"/>
              <a:gd name="connsiteX4" fmla="*/ 0 w 1783976"/>
              <a:gd name="connsiteY4" fmla="*/ 62753 h 645554"/>
              <a:gd name="connsiteX0" fmla="*/ 1783976 w 1783976"/>
              <a:gd name="connsiteY0" fmla="*/ 0 h 1305534"/>
              <a:gd name="connsiteX1" fmla="*/ 1461496 w 1783976"/>
              <a:gd name="connsiteY1" fmla="*/ 463348 h 1305534"/>
              <a:gd name="connsiteX2" fmla="*/ 935087 w 1783976"/>
              <a:gd name="connsiteY2" fmla="*/ 1305530 h 1305534"/>
              <a:gd name="connsiteX3" fmla="*/ 315170 w 1783976"/>
              <a:gd name="connsiteY3" fmla="*/ 475587 h 1305534"/>
              <a:gd name="connsiteX4" fmla="*/ 0 w 1783976"/>
              <a:gd name="connsiteY4" fmla="*/ 62753 h 1305534"/>
              <a:gd name="connsiteX0" fmla="*/ 1783976 w 1783976"/>
              <a:gd name="connsiteY0" fmla="*/ 0 h 1305534"/>
              <a:gd name="connsiteX1" fmla="*/ 1461496 w 1783976"/>
              <a:gd name="connsiteY1" fmla="*/ 463348 h 1305534"/>
              <a:gd name="connsiteX2" fmla="*/ 935087 w 1783976"/>
              <a:gd name="connsiteY2" fmla="*/ 1305530 h 1305534"/>
              <a:gd name="connsiteX3" fmla="*/ 315170 w 1783976"/>
              <a:gd name="connsiteY3" fmla="*/ 475587 h 1305534"/>
              <a:gd name="connsiteX4" fmla="*/ 0 w 1783976"/>
              <a:gd name="connsiteY4" fmla="*/ 62753 h 1305534"/>
              <a:gd name="connsiteX0" fmla="*/ 1783976 w 1783976"/>
              <a:gd name="connsiteY0" fmla="*/ 0 h 1316870"/>
              <a:gd name="connsiteX1" fmla="*/ 1554413 w 1783976"/>
              <a:gd name="connsiteY1" fmla="*/ 893022 h 1316870"/>
              <a:gd name="connsiteX2" fmla="*/ 935087 w 1783976"/>
              <a:gd name="connsiteY2" fmla="*/ 1305530 h 1316870"/>
              <a:gd name="connsiteX3" fmla="*/ 315170 w 1783976"/>
              <a:gd name="connsiteY3" fmla="*/ 475587 h 1316870"/>
              <a:gd name="connsiteX4" fmla="*/ 0 w 1783976"/>
              <a:gd name="connsiteY4" fmla="*/ 62753 h 1316870"/>
              <a:gd name="connsiteX0" fmla="*/ 1783976 w 1783976"/>
              <a:gd name="connsiteY0" fmla="*/ 0 h 1316870"/>
              <a:gd name="connsiteX1" fmla="*/ 1554413 w 1783976"/>
              <a:gd name="connsiteY1" fmla="*/ 893022 h 1316870"/>
              <a:gd name="connsiteX2" fmla="*/ 935087 w 1783976"/>
              <a:gd name="connsiteY2" fmla="*/ 1305530 h 1316870"/>
              <a:gd name="connsiteX3" fmla="*/ 315170 w 1783976"/>
              <a:gd name="connsiteY3" fmla="*/ 475587 h 1316870"/>
              <a:gd name="connsiteX4" fmla="*/ 0 w 1783976"/>
              <a:gd name="connsiteY4" fmla="*/ 62753 h 1316870"/>
              <a:gd name="connsiteX0" fmla="*/ 1783976 w 1783976"/>
              <a:gd name="connsiteY0" fmla="*/ 0 h 1311934"/>
              <a:gd name="connsiteX1" fmla="*/ 1554413 w 1783976"/>
              <a:gd name="connsiteY1" fmla="*/ 893022 h 1311934"/>
              <a:gd name="connsiteX2" fmla="*/ 935087 w 1783976"/>
              <a:gd name="connsiteY2" fmla="*/ 1305530 h 1311934"/>
              <a:gd name="connsiteX3" fmla="*/ 463120 w 1783976"/>
              <a:gd name="connsiteY3" fmla="*/ 1094534 h 1311934"/>
              <a:gd name="connsiteX4" fmla="*/ 0 w 1783976"/>
              <a:gd name="connsiteY4" fmla="*/ 62753 h 1311934"/>
              <a:gd name="connsiteX0" fmla="*/ 1783976 w 1783976"/>
              <a:gd name="connsiteY0" fmla="*/ 0 h 1310405"/>
              <a:gd name="connsiteX1" fmla="*/ 1554413 w 1783976"/>
              <a:gd name="connsiteY1" fmla="*/ 893022 h 1310405"/>
              <a:gd name="connsiteX2" fmla="*/ 935087 w 1783976"/>
              <a:gd name="connsiteY2" fmla="*/ 1305530 h 1310405"/>
              <a:gd name="connsiteX3" fmla="*/ 463120 w 1783976"/>
              <a:gd name="connsiteY3" fmla="*/ 1094534 h 1310405"/>
              <a:gd name="connsiteX4" fmla="*/ 0 w 1783976"/>
              <a:gd name="connsiteY4" fmla="*/ 62753 h 1310405"/>
              <a:gd name="connsiteX0" fmla="*/ 1783976 w 1783976"/>
              <a:gd name="connsiteY0" fmla="*/ 0 h 1310405"/>
              <a:gd name="connsiteX1" fmla="*/ 1554413 w 1783976"/>
              <a:gd name="connsiteY1" fmla="*/ 893022 h 1310405"/>
              <a:gd name="connsiteX2" fmla="*/ 935087 w 1783976"/>
              <a:gd name="connsiteY2" fmla="*/ 1305530 h 1310405"/>
              <a:gd name="connsiteX3" fmla="*/ 463120 w 1783976"/>
              <a:gd name="connsiteY3" fmla="*/ 1094534 h 1310405"/>
              <a:gd name="connsiteX4" fmla="*/ 0 w 1783976"/>
              <a:gd name="connsiteY4" fmla="*/ 62753 h 1310405"/>
              <a:gd name="connsiteX0" fmla="*/ 1783976 w 1783976"/>
              <a:gd name="connsiteY0" fmla="*/ 0 h 1312574"/>
              <a:gd name="connsiteX1" fmla="*/ 1554413 w 1783976"/>
              <a:gd name="connsiteY1" fmla="*/ 893022 h 1312574"/>
              <a:gd name="connsiteX2" fmla="*/ 935087 w 1783976"/>
              <a:gd name="connsiteY2" fmla="*/ 1305530 h 1312574"/>
              <a:gd name="connsiteX3" fmla="*/ 463120 w 1783976"/>
              <a:gd name="connsiteY3" fmla="*/ 1094534 h 1312574"/>
              <a:gd name="connsiteX4" fmla="*/ 0 w 1783976"/>
              <a:gd name="connsiteY4" fmla="*/ 62753 h 1312574"/>
              <a:gd name="connsiteX0" fmla="*/ 1783976 w 1783976"/>
              <a:gd name="connsiteY0" fmla="*/ 0 h 1309108"/>
              <a:gd name="connsiteX1" fmla="*/ 1554413 w 1783976"/>
              <a:gd name="connsiteY1" fmla="*/ 893022 h 1309108"/>
              <a:gd name="connsiteX2" fmla="*/ 935087 w 1783976"/>
              <a:gd name="connsiteY2" fmla="*/ 1305530 h 1309108"/>
              <a:gd name="connsiteX3" fmla="*/ 391310 w 1783976"/>
              <a:gd name="connsiteY3" fmla="*/ 1052133 h 1309108"/>
              <a:gd name="connsiteX4" fmla="*/ 0 w 1783976"/>
              <a:gd name="connsiteY4" fmla="*/ 62753 h 1309108"/>
              <a:gd name="connsiteX0" fmla="*/ 1783976 w 1783976"/>
              <a:gd name="connsiteY0" fmla="*/ 0 h 1310266"/>
              <a:gd name="connsiteX1" fmla="*/ 1554413 w 1783976"/>
              <a:gd name="connsiteY1" fmla="*/ 893022 h 1310266"/>
              <a:gd name="connsiteX2" fmla="*/ 935087 w 1783976"/>
              <a:gd name="connsiteY2" fmla="*/ 1305530 h 1310266"/>
              <a:gd name="connsiteX3" fmla="*/ 391310 w 1783976"/>
              <a:gd name="connsiteY3" fmla="*/ 1052133 h 1310266"/>
              <a:gd name="connsiteX4" fmla="*/ 0 w 1783976"/>
              <a:gd name="connsiteY4" fmla="*/ 62753 h 1310266"/>
              <a:gd name="connsiteX0" fmla="*/ 1783976 w 1783976"/>
              <a:gd name="connsiteY0" fmla="*/ 0 h 1306890"/>
              <a:gd name="connsiteX1" fmla="*/ 1484384 w 1783976"/>
              <a:gd name="connsiteY1" fmla="*/ 978038 h 1306890"/>
              <a:gd name="connsiteX2" fmla="*/ 935087 w 1783976"/>
              <a:gd name="connsiteY2" fmla="*/ 1305530 h 1306890"/>
              <a:gd name="connsiteX3" fmla="*/ 391310 w 1783976"/>
              <a:gd name="connsiteY3" fmla="*/ 1052133 h 1306890"/>
              <a:gd name="connsiteX4" fmla="*/ 0 w 1783976"/>
              <a:gd name="connsiteY4" fmla="*/ 62753 h 1306890"/>
              <a:gd name="connsiteX0" fmla="*/ 1783976 w 1783976"/>
              <a:gd name="connsiteY0" fmla="*/ 0 h 1307264"/>
              <a:gd name="connsiteX1" fmla="*/ 1484384 w 1783976"/>
              <a:gd name="connsiteY1" fmla="*/ 978038 h 1307264"/>
              <a:gd name="connsiteX2" fmla="*/ 935087 w 1783976"/>
              <a:gd name="connsiteY2" fmla="*/ 1305530 h 1307264"/>
              <a:gd name="connsiteX3" fmla="*/ 352218 w 1783976"/>
              <a:gd name="connsiteY3" fmla="*/ 1059476 h 1307264"/>
              <a:gd name="connsiteX4" fmla="*/ 0 w 1783976"/>
              <a:gd name="connsiteY4" fmla="*/ 62753 h 1307264"/>
              <a:gd name="connsiteX0" fmla="*/ 1783976 w 1783976"/>
              <a:gd name="connsiteY0" fmla="*/ 0 h 1306697"/>
              <a:gd name="connsiteX1" fmla="*/ 1484384 w 1783976"/>
              <a:gd name="connsiteY1" fmla="*/ 978038 h 1306697"/>
              <a:gd name="connsiteX2" fmla="*/ 935087 w 1783976"/>
              <a:gd name="connsiteY2" fmla="*/ 1305530 h 1306697"/>
              <a:gd name="connsiteX3" fmla="*/ 341695 w 1783976"/>
              <a:gd name="connsiteY3" fmla="*/ 1047749 h 1306697"/>
              <a:gd name="connsiteX4" fmla="*/ 0 w 1783976"/>
              <a:gd name="connsiteY4" fmla="*/ 62753 h 1306697"/>
              <a:gd name="connsiteX0" fmla="*/ 1783976 w 1783976"/>
              <a:gd name="connsiteY0" fmla="*/ 0 h 1308135"/>
              <a:gd name="connsiteX1" fmla="*/ 1484384 w 1783976"/>
              <a:gd name="connsiteY1" fmla="*/ 978038 h 1308135"/>
              <a:gd name="connsiteX2" fmla="*/ 935087 w 1783976"/>
              <a:gd name="connsiteY2" fmla="*/ 1305530 h 1308135"/>
              <a:gd name="connsiteX3" fmla="*/ 341695 w 1783976"/>
              <a:gd name="connsiteY3" fmla="*/ 1047749 h 1308135"/>
              <a:gd name="connsiteX4" fmla="*/ 0 w 1783976"/>
              <a:gd name="connsiteY4" fmla="*/ 62753 h 1308135"/>
              <a:gd name="connsiteX0" fmla="*/ 1745154 w 1745154"/>
              <a:gd name="connsiteY0" fmla="*/ 0 h 1306481"/>
              <a:gd name="connsiteX1" fmla="*/ 1445562 w 1745154"/>
              <a:gd name="connsiteY1" fmla="*/ 978038 h 1306481"/>
              <a:gd name="connsiteX2" fmla="*/ 896265 w 1745154"/>
              <a:gd name="connsiteY2" fmla="*/ 1305530 h 1306481"/>
              <a:gd name="connsiteX3" fmla="*/ 302873 w 1745154"/>
              <a:gd name="connsiteY3" fmla="*/ 1047749 h 1306481"/>
              <a:gd name="connsiteX4" fmla="*/ 0 w 1745154"/>
              <a:gd name="connsiteY4" fmla="*/ 261030 h 1306481"/>
              <a:gd name="connsiteX0" fmla="*/ 1726681 w 1726681"/>
              <a:gd name="connsiteY0" fmla="*/ 0 h 1306230"/>
              <a:gd name="connsiteX1" fmla="*/ 1427089 w 1726681"/>
              <a:gd name="connsiteY1" fmla="*/ 978038 h 1306230"/>
              <a:gd name="connsiteX2" fmla="*/ 877792 w 1726681"/>
              <a:gd name="connsiteY2" fmla="*/ 1305530 h 1306230"/>
              <a:gd name="connsiteX3" fmla="*/ 284400 w 1726681"/>
              <a:gd name="connsiteY3" fmla="*/ 1047749 h 1306230"/>
              <a:gd name="connsiteX4" fmla="*/ 0 w 1726681"/>
              <a:gd name="connsiteY4" fmla="*/ 498808 h 1306230"/>
              <a:gd name="connsiteX0" fmla="*/ 1726681 w 1726681"/>
              <a:gd name="connsiteY0" fmla="*/ 0 h 1808960"/>
              <a:gd name="connsiteX1" fmla="*/ 1427089 w 1726681"/>
              <a:gd name="connsiteY1" fmla="*/ 978038 h 1808960"/>
              <a:gd name="connsiteX2" fmla="*/ 849308 w 1726681"/>
              <a:gd name="connsiteY2" fmla="*/ 1808781 h 1808960"/>
              <a:gd name="connsiteX3" fmla="*/ 284400 w 1726681"/>
              <a:gd name="connsiteY3" fmla="*/ 1047749 h 1808960"/>
              <a:gd name="connsiteX4" fmla="*/ 0 w 1726681"/>
              <a:gd name="connsiteY4" fmla="*/ 498808 h 1808960"/>
              <a:gd name="connsiteX0" fmla="*/ 1726681 w 1726681"/>
              <a:gd name="connsiteY0" fmla="*/ 0 h 1885113"/>
              <a:gd name="connsiteX1" fmla="*/ 1427089 w 1726681"/>
              <a:gd name="connsiteY1" fmla="*/ 978038 h 1885113"/>
              <a:gd name="connsiteX2" fmla="*/ 929295 w 1726681"/>
              <a:gd name="connsiteY2" fmla="*/ 1884952 h 1885113"/>
              <a:gd name="connsiteX3" fmla="*/ 284400 w 1726681"/>
              <a:gd name="connsiteY3" fmla="*/ 1047749 h 1885113"/>
              <a:gd name="connsiteX4" fmla="*/ 0 w 1726681"/>
              <a:gd name="connsiteY4" fmla="*/ 498808 h 1885113"/>
              <a:gd name="connsiteX0" fmla="*/ 1726681 w 1726681"/>
              <a:gd name="connsiteY0" fmla="*/ 0 h 1891503"/>
              <a:gd name="connsiteX1" fmla="*/ 1427089 w 1726681"/>
              <a:gd name="connsiteY1" fmla="*/ 978038 h 1891503"/>
              <a:gd name="connsiteX2" fmla="*/ 929295 w 1726681"/>
              <a:gd name="connsiteY2" fmla="*/ 1884952 h 1891503"/>
              <a:gd name="connsiteX3" fmla="*/ 284400 w 1726681"/>
              <a:gd name="connsiteY3" fmla="*/ 1047749 h 1891503"/>
              <a:gd name="connsiteX4" fmla="*/ 0 w 1726681"/>
              <a:gd name="connsiteY4" fmla="*/ 498808 h 1891503"/>
              <a:gd name="connsiteX0" fmla="*/ 1726681 w 1726681"/>
              <a:gd name="connsiteY0" fmla="*/ 0 h 1891503"/>
              <a:gd name="connsiteX1" fmla="*/ 929295 w 1726681"/>
              <a:gd name="connsiteY1" fmla="*/ 1884952 h 1891503"/>
              <a:gd name="connsiteX2" fmla="*/ 284400 w 1726681"/>
              <a:gd name="connsiteY2" fmla="*/ 1047749 h 1891503"/>
              <a:gd name="connsiteX3" fmla="*/ 0 w 1726681"/>
              <a:gd name="connsiteY3" fmla="*/ 498808 h 1891503"/>
              <a:gd name="connsiteX0" fmla="*/ 1726681 w 1726681"/>
              <a:gd name="connsiteY0" fmla="*/ 0 h 1892516"/>
              <a:gd name="connsiteX1" fmla="*/ 929295 w 1726681"/>
              <a:gd name="connsiteY1" fmla="*/ 1884952 h 1892516"/>
              <a:gd name="connsiteX2" fmla="*/ 284400 w 1726681"/>
              <a:gd name="connsiteY2" fmla="*/ 1047749 h 1892516"/>
              <a:gd name="connsiteX3" fmla="*/ 0 w 1726681"/>
              <a:gd name="connsiteY3" fmla="*/ 498808 h 1892516"/>
              <a:gd name="connsiteX0" fmla="*/ 1726681 w 1726681"/>
              <a:gd name="connsiteY0" fmla="*/ 0 h 1889134"/>
              <a:gd name="connsiteX1" fmla="*/ 929295 w 1726681"/>
              <a:gd name="connsiteY1" fmla="*/ 1884952 h 1889134"/>
              <a:gd name="connsiteX2" fmla="*/ 0 w 1726681"/>
              <a:gd name="connsiteY2" fmla="*/ 498808 h 1889134"/>
              <a:gd name="connsiteX0" fmla="*/ 1726681 w 1726681"/>
              <a:gd name="connsiteY0" fmla="*/ 0 h 1895878"/>
              <a:gd name="connsiteX1" fmla="*/ 929295 w 1726681"/>
              <a:gd name="connsiteY1" fmla="*/ 1884952 h 1895878"/>
              <a:gd name="connsiteX2" fmla="*/ 0 w 1726681"/>
              <a:gd name="connsiteY2" fmla="*/ 498808 h 1895878"/>
              <a:gd name="connsiteX0" fmla="*/ 1726681 w 1726681"/>
              <a:gd name="connsiteY0" fmla="*/ 0 h 1895644"/>
              <a:gd name="connsiteX1" fmla="*/ 929295 w 1726681"/>
              <a:gd name="connsiteY1" fmla="*/ 1884952 h 1895644"/>
              <a:gd name="connsiteX2" fmla="*/ 0 w 1726681"/>
              <a:gd name="connsiteY2" fmla="*/ 498808 h 1895644"/>
              <a:gd name="connsiteX0" fmla="*/ 1726681 w 1726681"/>
              <a:gd name="connsiteY0" fmla="*/ 0 h 1833327"/>
              <a:gd name="connsiteX1" fmla="*/ 1149216 w 1726681"/>
              <a:gd name="connsiteY1" fmla="*/ 1822121 h 1833327"/>
              <a:gd name="connsiteX2" fmla="*/ 0 w 1726681"/>
              <a:gd name="connsiteY2" fmla="*/ 498808 h 1833327"/>
              <a:gd name="connsiteX0" fmla="*/ 1726681 w 1727690"/>
              <a:gd name="connsiteY0" fmla="*/ 0 h 1833327"/>
              <a:gd name="connsiteX1" fmla="*/ 1149216 w 1727690"/>
              <a:gd name="connsiteY1" fmla="*/ 1822121 h 1833327"/>
              <a:gd name="connsiteX2" fmla="*/ 0 w 1727690"/>
              <a:gd name="connsiteY2" fmla="*/ 498808 h 1833327"/>
              <a:gd name="connsiteX0" fmla="*/ 1744816 w 1745112"/>
              <a:gd name="connsiteY0" fmla="*/ 0 h 1824839"/>
              <a:gd name="connsiteX1" fmla="*/ 1167351 w 1745112"/>
              <a:gd name="connsiteY1" fmla="*/ 1822121 h 1824839"/>
              <a:gd name="connsiteX2" fmla="*/ 0 w 1745112"/>
              <a:gd name="connsiteY2" fmla="*/ 407336 h 1824839"/>
              <a:gd name="connsiteX0" fmla="*/ 1744816 w 1745112"/>
              <a:gd name="connsiteY0" fmla="*/ 0 h 1825940"/>
              <a:gd name="connsiteX1" fmla="*/ 1167351 w 1745112"/>
              <a:gd name="connsiteY1" fmla="*/ 1822121 h 1825940"/>
              <a:gd name="connsiteX2" fmla="*/ 0 w 1745112"/>
              <a:gd name="connsiteY2" fmla="*/ 407336 h 1825940"/>
              <a:gd name="connsiteX0" fmla="*/ 1744816 w 1745227"/>
              <a:gd name="connsiteY0" fmla="*/ 0 h 1827879"/>
              <a:gd name="connsiteX1" fmla="*/ 1167351 w 1745227"/>
              <a:gd name="connsiteY1" fmla="*/ 1822121 h 1827879"/>
              <a:gd name="connsiteX2" fmla="*/ 0 w 1745227"/>
              <a:gd name="connsiteY2" fmla="*/ 407336 h 1827879"/>
              <a:gd name="connsiteX0" fmla="*/ 1744816 w 1745195"/>
              <a:gd name="connsiteY0" fmla="*/ 0 h 1914214"/>
              <a:gd name="connsiteX1" fmla="*/ 1148568 w 1745195"/>
              <a:gd name="connsiteY1" fmla="*/ 1908941 h 1914214"/>
              <a:gd name="connsiteX2" fmla="*/ 0 w 1745195"/>
              <a:gd name="connsiteY2" fmla="*/ 407336 h 1914214"/>
              <a:gd name="connsiteX0" fmla="*/ 1744816 w 1745118"/>
              <a:gd name="connsiteY0" fmla="*/ 0 h 1916964"/>
              <a:gd name="connsiteX1" fmla="*/ 1087055 w 1745118"/>
              <a:gd name="connsiteY1" fmla="*/ 1911705 h 1916964"/>
              <a:gd name="connsiteX2" fmla="*/ 0 w 1745118"/>
              <a:gd name="connsiteY2" fmla="*/ 407336 h 1916964"/>
              <a:gd name="connsiteX0" fmla="*/ 1744816 w 1745128"/>
              <a:gd name="connsiteY0" fmla="*/ 0 h 1916964"/>
              <a:gd name="connsiteX1" fmla="*/ 1087055 w 1745128"/>
              <a:gd name="connsiteY1" fmla="*/ 1911705 h 1916964"/>
              <a:gd name="connsiteX2" fmla="*/ 0 w 1745128"/>
              <a:gd name="connsiteY2" fmla="*/ 407336 h 1916964"/>
              <a:gd name="connsiteX0" fmla="*/ 1744816 w 1745118"/>
              <a:gd name="connsiteY0" fmla="*/ 0 h 1916964"/>
              <a:gd name="connsiteX1" fmla="*/ 1087055 w 1745118"/>
              <a:gd name="connsiteY1" fmla="*/ 1911705 h 1916964"/>
              <a:gd name="connsiteX2" fmla="*/ 0 w 1745118"/>
              <a:gd name="connsiteY2" fmla="*/ 407336 h 1916964"/>
              <a:gd name="connsiteX0" fmla="*/ 1744816 w 1745121"/>
              <a:gd name="connsiteY0" fmla="*/ 0 h 1911718"/>
              <a:gd name="connsiteX1" fmla="*/ 1087055 w 1745121"/>
              <a:gd name="connsiteY1" fmla="*/ 1911705 h 1911718"/>
              <a:gd name="connsiteX2" fmla="*/ 0 w 1745121"/>
              <a:gd name="connsiteY2" fmla="*/ 407336 h 1911718"/>
              <a:gd name="connsiteX0" fmla="*/ 1744816 w 1745118"/>
              <a:gd name="connsiteY0" fmla="*/ 0 h 1912563"/>
              <a:gd name="connsiteX1" fmla="*/ 1087055 w 1745118"/>
              <a:gd name="connsiteY1" fmla="*/ 1911705 h 1912563"/>
              <a:gd name="connsiteX2" fmla="*/ 0 w 1745118"/>
              <a:gd name="connsiteY2" fmla="*/ 407336 h 1912563"/>
              <a:gd name="connsiteX0" fmla="*/ 1744816 w 1745174"/>
              <a:gd name="connsiteY0" fmla="*/ 0 h 1911778"/>
              <a:gd name="connsiteX1" fmla="*/ 1087055 w 1745174"/>
              <a:gd name="connsiteY1" fmla="*/ 1911705 h 1911778"/>
              <a:gd name="connsiteX2" fmla="*/ 0 w 1745174"/>
              <a:gd name="connsiteY2" fmla="*/ 407336 h 1911778"/>
              <a:gd name="connsiteX0" fmla="*/ 1496755 w 1496967"/>
              <a:gd name="connsiteY0" fmla="*/ 426243 h 2340861"/>
              <a:gd name="connsiteX1" fmla="*/ 838994 w 1496967"/>
              <a:gd name="connsiteY1" fmla="*/ 2337948 h 2340861"/>
              <a:gd name="connsiteX2" fmla="*/ 0 w 1496967"/>
              <a:gd name="connsiteY2" fmla="*/ 0 h 2340861"/>
              <a:gd name="connsiteX0" fmla="*/ 1496755 w 1496967"/>
              <a:gd name="connsiteY0" fmla="*/ 426243 h 2340861"/>
              <a:gd name="connsiteX1" fmla="*/ 838994 w 1496967"/>
              <a:gd name="connsiteY1" fmla="*/ 2337948 h 2340861"/>
              <a:gd name="connsiteX2" fmla="*/ 0 w 1496967"/>
              <a:gd name="connsiteY2" fmla="*/ 0 h 2340861"/>
              <a:gd name="connsiteX0" fmla="*/ 1496755 w 1496967"/>
              <a:gd name="connsiteY0" fmla="*/ 426243 h 2340861"/>
              <a:gd name="connsiteX1" fmla="*/ 838994 w 1496967"/>
              <a:gd name="connsiteY1" fmla="*/ 2337948 h 2340861"/>
              <a:gd name="connsiteX2" fmla="*/ 0 w 1496967"/>
              <a:gd name="connsiteY2" fmla="*/ 0 h 2340861"/>
              <a:gd name="connsiteX0" fmla="*/ 1496755 w 1497055"/>
              <a:gd name="connsiteY0" fmla="*/ 426243 h 2344448"/>
              <a:gd name="connsiteX1" fmla="*/ 838994 w 1497055"/>
              <a:gd name="connsiteY1" fmla="*/ 2337948 h 2344448"/>
              <a:gd name="connsiteX2" fmla="*/ 0 w 1497055"/>
              <a:gd name="connsiteY2" fmla="*/ 0 h 2344448"/>
              <a:gd name="connsiteX0" fmla="*/ 1496755 w 1497055"/>
              <a:gd name="connsiteY0" fmla="*/ 426243 h 2340853"/>
              <a:gd name="connsiteX1" fmla="*/ 838994 w 1497055"/>
              <a:gd name="connsiteY1" fmla="*/ 2337948 h 2340853"/>
              <a:gd name="connsiteX2" fmla="*/ 0 w 1497055"/>
              <a:gd name="connsiteY2" fmla="*/ 0 h 2340853"/>
              <a:gd name="connsiteX0" fmla="*/ 1739662 w 1739896"/>
              <a:gd name="connsiteY0" fmla="*/ 0 h 1917605"/>
              <a:gd name="connsiteX1" fmla="*/ 1081901 w 1739896"/>
              <a:gd name="connsiteY1" fmla="*/ 1911705 h 1917605"/>
              <a:gd name="connsiteX2" fmla="*/ 0 w 1739896"/>
              <a:gd name="connsiteY2" fmla="*/ 426335 h 1917605"/>
              <a:gd name="connsiteX0" fmla="*/ 1739662 w 1739896"/>
              <a:gd name="connsiteY0" fmla="*/ 0 h 1918288"/>
              <a:gd name="connsiteX1" fmla="*/ 1081901 w 1739896"/>
              <a:gd name="connsiteY1" fmla="*/ 1911705 h 1918288"/>
              <a:gd name="connsiteX2" fmla="*/ 0 w 1739896"/>
              <a:gd name="connsiteY2" fmla="*/ 426335 h 1918288"/>
              <a:gd name="connsiteX0" fmla="*/ 1739662 w 1739942"/>
              <a:gd name="connsiteY0" fmla="*/ 0 h 1930056"/>
              <a:gd name="connsiteX1" fmla="*/ 1081901 w 1739942"/>
              <a:gd name="connsiteY1" fmla="*/ 1911705 h 1930056"/>
              <a:gd name="connsiteX2" fmla="*/ 0 w 1739942"/>
              <a:gd name="connsiteY2" fmla="*/ 426335 h 1930056"/>
              <a:gd name="connsiteX0" fmla="*/ 1739662 w 1740066"/>
              <a:gd name="connsiteY0" fmla="*/ 0 h 1915293"/>
              <a:gd name="connsiteX1" fmla="*/ 1081901 w 1740066"/>
              <a:gd name="connsiteY1" fmla="*/ 1911705 h 1915293"/>
              <a:gd name="connsiteX2" fmla="*/ 0 w 1740066"/>
              <a:gd name="connsiteY2" fmla="*/ 426335 h 1915293"/>
              <a:gd name="connsiteX0" fmla="*/ 1739662 w 1739960"/>
              <a:gd name="connsiteY0" fmla="*/ 0 h 1914118"/>
              <a:gd name="connsiteX1" fmla="*/ 1081901 w 1739960"/>
              <a:gd name="connsiteY1" fmla="*/ 1911705 h 1914118"/>
              <a:gd name="connsiteX2" fmla="*/ 0 w 1739960"/>
              <a:gd name="connsiteY2" fmla="*/ 426335 h 1914118"/>
              <a:gd name="connsiteX0" fmla="*/ 1739662 w 1739960"/>
              <a:gd name="connsiteY0" fmla="*/ 0 h 1914101"/>
              <a:gd name="connsiteX1" fmla="*/ 1081901 w 1739960"/>
              <a:gd name="connsiteY1" fmla="*/ 1911705 h 1914101"/>
              <a:gd name="connsiteX2" fmla="*/ 0 w 1739960"/>
              <a:gd name="connsiteY2" fmla="*/ 426335 h 1914101"/>
              <a:gd name="connsiteX0" fmla="*/ 1739662 w 1739984"/>
              <a:gd name="connsiteY0" fmla="*/ 0 h 1911955"/>
              <a:gd name="connsiteX1" fmla="*/ 1081901 w 1739984"/>
              <a:gd name="connsiteY1" fmla="*/ 1911705 h 1911955"/>
              <a:gd name="connsiteX2" fmla="*/ 0 w 1739984"/>
              <a:gd name="connsiteY2" fmla="*/ 426335 h 1911955"/>
              <a:gd name="connsiteX0" fmla="*/ 1739662 w 1739991"/>
              <a:gd name="connsiteY0" fmla="*/ 0 h 1916947"/>
              <a:gd name="connsiteX1" fmla="*/ 1081901 w 1739991"/>
              <a:gd name="connsiteY1" fmla="*/ 1911705 h 1916947"/>
              <a:gd name="connsiteX2" fmla="*/ 0 w 1739991"/>
              <a:gd name="connsiteY2" fmla="*/ 426335 h 191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91" h="1916947">
                <a:moveTo>
                  <a:pt x="1739662" y="0"/>
                </a:moveTo>
                <a:cubicBezTo>
                  <a:pt x="1750681" y="738181"/>
                  <a:pt x="1484408" y="1848998"/>
                  <a:pt x="1081901" y="1911705"/>
                </a:cubicBezTo>
                <a:cubicBezTo>
                  <a:pt x="679394" y="1974412"/>
                  <a:pt x="243747" y="1474342"/>
                  <a:pt x="0" y="426335"/>
                </a:cubicBezTo>
              </a:path>
            </a:pathLst>
          </a:custGeom>
          <a:noFill/>
          <a:ln w="762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accent6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6B9F183-DB3D-8248-85B3-9831B957B893}"/>
              </a:ext>
            </a:extLst>
          </p:cNvPr>
          <p:cNvSpPr txBox="1"/>
          <p:nvPr/>
        </p:nvSpPr>
        <p:spPr>
          <a:xfrm>
            <a:off x="6041631" y="496523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600" dirty="0">
                <a:solidFill>
                  <a:schemeClr val="accent6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再利用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007C7CB-F0CE-974F-A330-5FEBC227BCE0}"/>
              </a:ext>
            </a:extLst>
          </p:cNvPr>
          <p:cNvSpPr txBox="1"/>
          <p:nvPr/>
        </p:nvSpPr>
        <p:spPr>
          <a:xfrm rot="1360220">
            <a:off x="4572618" y="534863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600" dirty="0">
                <a:solidFill>
                  <a:schemeClr val="accent6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再製造</a:t>
            </a:r>
            <a:endParaRPr kumimoji="1" lang="zh-TW" altLang="en-US" sz="1600" dirty="0"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EB886A9-14DC-1F4C-981B-9573AEEE7456}"/>
              </a:ext>
            </a:extLst>
          </p:cNvPr>
          <p:cNvSpPr txBox="1"/>
          <p:nvPr/>
        </p:nvSpPr>
        <p:spPr>
          <a:xfrm rot="1793755">
            <a:off x="2852101" y="568475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accent6"/>
                </a:solidFill>
                <a:latin typeface="jf-openhuninn-1.0" panose="020F0500000000000000" pitchFamily="34" charset="-120"/>
                <a:ea typeface="jf-openhuninn-1.0" panose="020F0500000000000000" pitchFamily="34" charset="-120"/>
              </a:rPr>
              <a:t>再生原料</a:t>
            </a:r>
            <a:endParaRPr kumimoji="1" lang="zh-TW" altLang="en-US" sz="1600" dirty="0">
              <a:latin typeface="jf-openhuninn-1.0" panose="020F0500000000000000" pitchFamily="34" charset="-120"/>
              <a:ea typeface="jf-openhuninn-1.0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485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FDEB1D-5194-384D-988B-C5E16413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3841"/>
            <a:ext cx="7886700" cy="1325563"/>
          </a:xfrm>
        </p:spPr>
        <p:txBody>
          <a:bodyPr/>
          <a:lstStyle/>
          <a:p>
            <a:pPr algn="ctr"/>
            <a:r>
              <a:rPr kumimoji="1" lang="zh-TW" altLang="en-US" dirty="0"/>
              <a:t>動動</a:t>
            </a:r>
            <a:r>
              <a:rPr kumimoji="1" lang="zh-TW" altLang="en-US" sz="6600" dirty="0"/>
              <a:t>腦 </a:t>
            </a:r>
            <a:r>
              <a:rPr kumimoji="1" lang="zh-TW" altLang="en-US" dirty="0"/>
              <a:t>也動動</a:t>
            </a:r>
            <a:r>
              <a:rPr kumimoji="1" lang="zh-TW" altLang="en-US" sz="6600" dirty="0"/>
              <a:t>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49F4B0-7EC9-4E42-8D76-184022909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31838"/>
            <a:ext cx="7886700" cy="260901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kumimoji="1"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請針對圖片內容</a:t>
            </a:r>
            <a:r>
              <a:rPr kumimoji="1"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討論：</a:t>
            </a:r>
            <a:br>
              <a:rPr kumimoji="1"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kumimoji="1"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➀ 哪些是</a:t>
            </a:r>
            <a:r>
              <a:rPr kumimoji="1" lang="zh-TW" altLang="en-US" sz="5400" b="1" dirty="0">
                <a:solidFill>
                  <a:srgbClr val="55A4C1"/>
                </a:solidFill>
              </a:rPr>
              <a:t>１</a:t>
            </a:r>
            <a:r>
              <a:rPr kumimoji="1"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次性塑膠物品</a:t>
            </a:r>
            <a:br>
              <a:rPr kumimoji="1" lang="en-US" altLang="zh-TW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kumimoji="1"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➁ 減少這些塑膠垃圾的</a:t>
            </a:r>
            <a:r>
              <a:rPr kumimoji="1" lang="zh-TW" altLang="en-US" sz="5400" b="1" dirty="0">
                <a:solidFill>
                  <a:srgbClr val="55A4C1"/>
                </a:solidFill>
              </a:rPr>
              <a:t>２</a:t>
            </a:r>
            <a:r>
              <a:rPr kumimoji="1"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個</a:t>
            </a:r>
            <a:r>
              <a:rPr kumimoji="1"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方式</a:t>
            </a:r>
            <a:endParaRPr kumimoji="1" lang="zh-TW" alt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內容版面配置區 5">
            <a:extLst>
              <a:ext uri="{FF2B5EF4-FFF2-40B4-BE49-F238E27FC236}">
                <a16:creationId xmlns:a16="http://schemas.microsoft.com/office/drawing/2014/main" id="{FF144171-335E-3B47-B0DA-FC0D5AEB6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166" y="2185621"/>
            <a:ext cx="1080000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內容版面配置區 5">
            <a:extLst>
              <a:ext uri="{FF2B5EF4-FFF2-40B4-BE49-F238E27FC236}">
                <a16:creationId xmlns:a16="http://schemas.microsoft.com/office/drawing/2014/main" id="{4A80D384-8168-1445-8DB3-37A6C8B294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2728" y="2185621"/>
            <a:ext cx="1624577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B78A223-BCCB-074F-B904-A07A71F2DD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753" y="2185621"/>
            <a:ext cx="1518750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內容版面配置區 5">
            <a:extLst>
              <a:ext uri="{FF2B5EF4-FFF2-40B4-BE49-F238E27FC236}">
                <a16:creationId xmlns:a16="http://schemas.microsoft.com/office/drawing/2014/main" id="{90B4B190-3B9E-9A44-9E9B-A8ABFACAF1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867" y="2185621"/>
            <a:ext cx="1612323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內容版面配置區 5">
            <a:extLst>
              <a:ext uri="{FF2B5EF4-FFF2-40B4-BE49-F238E27FC236}">
                <a16:creationId xmlns:a16="http://schemas.microsoft.com/office/drawing/2014/main" id="{27967FCB-24FF-2F41-8D5C-80338C549A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066" y="2185621"/>
            <a:ext cx="1437870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880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8E3ACB9-1ED0-9544-8EF3-F1C2FB53F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1" y="1931194"/>
            <a:ext cx="4140200" cy="414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內容版面配置區 5">
            <a:extLst>
              <a:ext uri="{FF2B5EF4-FFF2-40B4-BE49-F238E27FC236}">
                <a16:creationId xmlns:a16="http://schemas.microsoft.com/office/drawing/2014/main" id="{37952750-EE94-7148-B04E-1FE71737F5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920" y="1931194"/>
            <a:ext cx="4140200" cy="414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1A2B280-1772-6340-A7B8-847D496F7E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9446">
            <a:off x="7011083" y="4640787"/>
            <a:ext cx="2159000" cy="2159000"/>
          </a:xfrm>
          <a:prstGeom prst="rect">
            <a:avLst/>
          </a:prstGeom>
        </p:spPr>
      </p:pic>
      <p:sp>
        <p:nvSpPr>
          <p:cNvPr id="9" name="標題 8">
            <a:extLst>
              <a:ext uri="{FF2B5EF4-FFF2-40B4-BE49-F238E27FC236}">
                <a16:creationId xmlns:a16="http://schemas.microsoft.com/office/drawing/2014/main" id="{4B08D924-A63E-4442-A8E0-B1E6CFE91FF2}"/>
              </a:ext>
            </a:extLst>
          </p:cNvPr>
          <p:cNvSpPr txBox="1">
            <a:spLocks/>
          </p:cNvSpPr>
          <p:nvPr/>
        </p:nvSpPr>
        <p:spPr>
          <a:xfrm>
            <a:off x="628650" y="6318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5A4C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6000" spc="300" dirty="0"/>
              <a:t>我可以</a:t>
            </a:r>
            <a:r>
              <a:rPr lang="en-US" altLang="zh-TW" sz="6000" spc="300" dirty="0"/>
              <a:t>...</a:t>
            </a:r>
            <a:endParaRPr lang="zh-TW" altLang="en-US" sz="6000" spc="300" dirty="0"/>
          </a:p>
        </p:txBody>
      </p:sp>
    </p:spTree>
    <p:extLst>
      <p:ext uri="{BB962C8B-B14F-4D97-AF65-F5344CB8AC3E}">
        <p14:creationId xmlns:p14="http://schemas.microsoft.com/office/powerpoint/2010/main" val="24188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8E3ACB9-1ED0-9544-8EF3-F1C2FB53F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1" y="2625115"/>
            <a:ext cx="4140200" cy="275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內容版面配置區 5">
            <a:extLst>
              <a:ext uri="{FF2B5EF4-FFF2-40B4-BE49-F238E27FC236}">
                <a16:creationId xmlns:a16="http://schemas.microsoft.com/office/drawing/2014/main" id="{37952750-EE94-7148-B04E-1FE71737F5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36" y="2625115"/>
            <a:ext cx="4140200" cy="275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B25C5B0-250F-A94A-B736-4B61340FDF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9446">
            <a:off x="7011083" y="4640787"/>
            <a:ext cx="2159000" cy="2159000"/>
          </a:xfrm>
          <a:prstGeom prst="rect">
            <a:avLst/>
          </a:prstGeom>
        </p:spPr>
      </p:pic>
      <p:sp>
        <p:nvSpPr>
          <p:cNvPr id="12" name="標題 8">
            <a:extLst>
              <a:ext uri="{FF2B5EF4-FFF2-40B4-BE49-F238E27FC236}">
                <a16:creationId xmlns:a16="http://schemas.microsoft.com/office/drawing/2014/main" id="{941F6CF9-FE2A-2A4D-8D78-E8BB402D4205}"/>
              </a:ext>
            </a:extLst>
          </p:cNvPr>
          <p:cNvSpPr txBox="1">
            <a:spLocks/>
          </p:cNvSpPr>
          <p:nvPr/>
        </p:nvSpPr>
        <p:spPr>
          <a:xfrm>
            <a:off x="628650" y="6318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5A4C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6000" spc="300" dirty="0"/>
              <a:t>我可以</a:t>
            </a:r>
            <a:r>
              <a:rPr lang="en-US" altLang="zh-TW" sz="6000" spc="300" dirty="0"/>
              <a:t>...</a:t>
            </a:r>
            <a:endParaRPr lang="zh-TW" altLang="en-US" sz="6000" spc="300" dirty="0"/>
          </a:p>
        </p:txBody>
      </p:sp>
    </p:spTree>
    <p:extLst>
      <p:ext uri="{BB962C8B-B14F-4D97-AF65-F5344CB8AC3E}">
        <p14:creationId xmlns:p14="http://schemas.microsoft.com/office/powerpoint/2010/main" val="5286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8E3ACB9-1ED0-9544-8EF3-F1C2FB53F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332" y="2625115"/>
            <a:ext cx="4128537" cy="275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內容版面配置區 5">
            <a:extLst>
              <a:ext uri="{FF2B5EF4-FFF2-40B4-BE49-F238E27FC236}">
                <a16:creationId xmlns:a16="http://schemas.microsoft.com/office/drawing/2014/main" id="{37952750-EE94-7148-B04E-1FE71737F5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84" y="2625115"/>
            <a:ext cx="3870503" cy="275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555FA28-A1D4-3F48-9465-C736722B9C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9446">
            <a:off x="7011083" y="4640787"/>
            <a:ext cx="2159000" cy="2159000"/>
          </a:xfrm>
          <a:prstGeom prst="rect">
            <a:avLst/>
          </a:prstGeom>
        </p:spPr>
      </p:pic>
      <p:sp>
        <p:nvSpPr>
          <p:cNvPr id="9" name="標題 8">
            <a:extLst>
              <a:ext uri="{FF2B5EF4-FFF2-40B4-BE49-F238E27FC236}">
                <a16:creationId xmlns:a16="http://schemas.microsoft.com/office/drawing/2014/main" id="{C8C5FED0-5493-4D4F-964D-B53CDB6F8343}"/>
              </a:ext>
            </a:extLst>
          </p:cNvPr>
          <p:cNvSpPr txBox="1">
            <a:spLocks/>
          </p:cNvSpPr>
          <p:nvPr/>
        </p:nvSpPr>
        <p:spPr>
          <a:xfrm>
            <a:off x="628650" y="6318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5A4C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6000" spc="300" dirty="0"/>
              <a:t>我可以</a:t>
            </a:r>
            <a:r>
              <a:rPr lang="en-US" altLang="zh-TW" sz="6000" spc="300" dirty="0"/>
              <a:t>...</a:t>
            </a:r>
            <a:endParaRPr lang="zh-TW" altLang="en-US" sz="6000" spc="300" dirty="0"/>
          </a:p>
        </p:txBody>
      </p:sp>
    </p:spTree>
    <p:extLst>
      <p:ext uri="{BB962C8B-B14F-4D97-AF65-F5344CB8AC3E}">
        <p14:creationId xmlns:p14="http://schemas.microsoft.com/office/powerpoint/2010/main" val="40267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8E3ACB9-1ED0-9544-8EF3-F1C2FB53F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8996" y="2642167"/>
            <a:ext cx="4054684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內容版面配置區 5">
            <a:extLst>
              <a:ext uri="{FF2B5EF4-FFF2-40B4-BE49-F238E27FC236}">
                <a16:creationId xmlns:a16="http://schemas.microsoft.com/office/drawing/2014/main" id="{37952750-EE94-7148-B04E-1FE71737F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96" y="2642167"/>
            <a:ext cx="4138295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4F28031-20AF-D043-8DC7-B48E5A195B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9446">
            <a:off x="7011083" y="4640787"/>
            <a:ext cx="2159000" cy="2159000"/>
          </a:xfrm>
          <a:prstGeom prst="rect">
            <a:avLst/>
          </a:prstGeom>
        </p:spPr>
      </p:pic>
      <p:sp>
        <p:nvSpPr>
          <p:cNvPr id="10" name="標題 8">
            <a:extLst>
              <a:ext uri="{FF2B5EF4-FFF2-40B4-BE49-F238E27FC236}">
                <a16:creationId xmlns:a16="http://schemas.microsoft.com/office/drawing/2014/main" id="{63CCD38B-1643-724B-A74B-7E862A4AD9BF}"/>
              </a:ext>
            </a:extLst>
          </p:cNvPr>
          <p:cNvSpPr txBox="1">
            <a:spLocks/>
          </p:cNvSpPr>
          <p:nvPr/>
        </p:nvSpPr>
        <p:spPr>
          <a:xfrm>
            <a:off x="628650" y="6318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5A4C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6000" spc="300" dirty="0"/>
              <a:t>我可以</a:t>
            </a:r>
            <a:r>
              <a:rPr lang="en-US" altLang="zh-TW" sz="6000" spc="300" dirty="0"/>
              <a:t>...</a:t>
            </a:r>
            <a:endParaRPr lang="zh-TW" altLang="en-US" sz="6000" spc="300" dirty="0"/>
          </a:p>
        </p:txBody>
      </p:sp>
    </p:spTree>
    <p:extLst>
      <p:ext uri="{BB962C8B-B14F-4D97-AF65-F5344CB8AC3E}">
        <p14:creationId xmlns:p14="http://schemas.microsoft.com/office/powerpoint/2010/main" val="25314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4433</TotalTime>
  <Words>1050</Words>
  <Application>Microsoft Macintosh PowerPoint</Application>
  <PresentationFormat>如螢幕大小 (4:3)</PresentationFormat>
  <Paragraphs>92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Microsoft JhengHei</vt:lpstr>
      <vt:lpstr>新細明體</vt:lpstr>
      <vt:lpstr>等线</vt:lpstr>
      <vt:lpstr>jf-openhuninn-1.0</vt:lpstr>
      <vt:lpstr>Arial</vt:lpstr>
      <vt:lpstr>Calibri</vt:lpstr>
      <vt:lpstr>Office 佈景主題</vt:lpstr>
      <vt:lpstr>塑膠回收小知識</vt:lpstr>
      <vt:lpstr>做好回收就夠了嗎？</vt:lpstr>
      <vt:lpstr>被忽視的保麗龍</vt:lpstr>
      <vt:lpstr>線性 ➠➠➠ 循環</vt:lpstr>
      <vt:lpstr>動動腦 也動動嘴</vt:lpstr>
      <vt:lpstr>PowerPoint 簡報</vt:lpstr>
      <vt:lpstr>PowerPoint 簡報</vt:lpstr>
      <vt:lpstr>PowerPoint 簡報</vt:lpstr>
      <vt:lpstr>PowerPoint 簡報</vt:lpstr>
      <vt:lpstr>PowerPoint 簡報</vt:lpstr>
      <vt:lpstr>線性 ➠➠➠ 循環</vt:lpstr>
      <vt:lpstr>保護環境零廢棄 三餐做起好容易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Blues .</dc:creator>
  <cp:lastModifiedBy>Microsoft Office User</cp:lastModifiedBy>
  <cp:revision>242</cp:revision>
  <dcterms:created xsi:type="dcterms:W3CDTF">2020-04-13T03:42:03Z</dcterms:created>
  <dcterms:modified xsi:type="dcterms:W3CDTF">2020-08-04T02:21:36Z</dcterms:modified>
</cp:coreProperties>
</file>